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74"/>
  </p:notesMasterIdLst>
  <p:sldIdLst>
    <p:sldId id="299" r:id="rId2"/>
    <p:sldId id="349" r:id="rId3"/>
    <p:sldId id="257" r:id="rId4"/>
    <p:sldId id="258" r:id="rId5"/>
    <p:sldId id="350" r:id="rId6"/>
    <p:sldId id="351" r:id="rId7"/>
    <p:sldId id="334" r:id="rId8"/>
    <p:sldId id="335" r:id="rId9"/>
    <p:sldId id="352" r:id="rId10"/>
    <p:sldId id="341" r:id="rId11"/>
    <p:sldId id="342" r:id="rId12"/>
    <p:sldId id="343" r:id="rId13"/>
    <p:sldId id="344" r:id="rId14"/>
    <p:sldId id="345" r:id="rId15"/>
    <p:sldId id="346" r:id="rId16"/>
    <p:sldId id="353" r:id="rId17"/>
    <p:sldId id="347" r:id="rId18"/>
    <p:sldId id="348" r:id="rId19"/>
    <p:sldId id="354" r:id="rId20"/>
    <p:sldId id="319" r:id="rId21"/>
    <p:sldId id="320" r:id="rId22"/>
    <p:sldId id="356" r:id="rId23"/>
    <p:sldId id="357" r:id="rId24"/>
    <p:sldId id="261" r:id="rId25"/>
    <p:sldId id="301" r:id="rId26"/>
    <p:sldId id="300" r:id="rId27"/>
    <p:sldId id="359" r:id="rId28"/>
    <p:sldId id="360" r:id="rId29"/>
    <p:sldId id="302" r:id="rId30"/>
    <p:sldId id="303" r:id="rId31"/>
    <p:sldId id="304" r:id="rId32"/>
    <p:sldId id="322" r:id="rId33"/>
    <p:sldId id="358" r:id="rId34"/>
    <p:sldId id="363" r:id="rId35"/>
    <p:sldId id="312" r:id="rId36"/>
    <p:sldId id="270" r:id="rId37"/>
    <p:sldId id="310" r:id="rId38"/>
    <p:sldId id="362" r:id="rId39"/>
    <p:sldId id="311" r:id="rId40"/>
    <p:sldId id="368" r:id="rId41"/>
    <p:sldId id="367" r:id="rId42"/>
    <p:sldId id="364" r:id="rId43"/>
    <p:sldId id="365" r:id="rId44"/>
    <p:sldId id="369" r:id="rId45"/>
    <p:sldId id="366" r:id="rId46"/>
    <p:sldId id="268" r:id="rId47"/>
    <p:sldId id="370" r:id="rId48"/>
    <p:sldId id="313" r:id="rId49"/>
    <p:sldId id="332" r:id="rId50"/>
    <p:sldId id="371" r:id="rId51"/>
    <p:sldId id="273" r:id="rId52"/>
    <p:sldId id="318" r:id="rId53"/>
    <p:sldId id="314" r:id="rId54"/>
    <p:sldId id="315" r:id="rId55"/>
    <p:sldId id="316" r:id="rId56"/>
    <p:sldId id="321" r:id="rId57"/>
    <p:sldId id="372" r:id="rId58"/>
    <p:sldId id="323" r:id="rId59"/>
    <p:sldId id="324" r:id="rId60"/>
    <p:sldId id="326" r:id="rId61"/>
    <p:sldId id="325" r:id="rId62"/>
    <p:sldId id="327" r:id="rId63"/>
    <p:sldId id="373" r:id="rId64"/>
    <p:sldId id="275" r:id="rId65"/>
    <p:sldId id="276" r:id="rId66"/>
    <p:sldId id="277" r:id="rId67"/>
    <p:sldId id="278" r:id="rId68"/>
    <p:sldId id="279" r:id="rId69"/>
    <p:sldId id="280" r:id="rId70"/>
    <p:sldId id="281" r:id="rId71"/>
    <p:sldId id="282" r:id="rId72"/>
    <p:sldId id="37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4" Type="http://schemas.openxmlformats.org/officeDocument/2006/relationships/image" Target="../media/image13.pn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4" Type="http://schemas.openxmlformats.org/officeDocument/2006/relationships/image" Target="../media/image13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10.jpe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10.jpe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10.jpe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10.jpe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2B5DFC-4D24-41D3-A5CC-896F97DE360F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73B7DDD-B350-41A5-AE6F-7AFDAFFC778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BB5856E-BE25-4CE3-8366-32A4AB8CCFBC}" type="parTrans" cxnId="{3AC434D0-ABDF-4075-B278-DB7AD88D1FED}">
      <dgm:prSet/>
      <dgm:spPr/>
      <dgm:t>
        <a:bodyPr/>
        <a:lstStyle/>
        <a:p>
          <a:endParaRPr lang="en-US"/>
        </a:p>
      </dgm:t>
    </dgm:pt>
    <dgm:pt modelId="{3F38EEF9-5E9A-4132-B13E-F31B8F1894DA}" type="sibTrans" cxnId="{3AC434D0-ABDF-4075-B278-DB7AD88D1FED}">
      <dgm:prSet/>
      <dgm:spPr/>
      <dgm:t>
        <a:bodyPr/>
        <a:lstStyle/>
        <a:p>
          <a:endParaRPr lang="en-US"/>
        </a:p>
      </dgm:t>
    </dgm:pt>
    <dgm:pt modelId="{8B50801C-948E-4CD9-B561-2A3F9E007A7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 Bills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BDC779-EABF-4177-A184-47C04A56C11B}" type="parTrans" cxnId="{1FBB5674-9020-484F-A58E-F2ED2E7DC8F3}">
      <dgm:prSet/>
      <dgm:spPr/>
      <dgm:t>
        <a:bodyPr/>
        <a:lstStyle/>
        <a:p>
          <a:endParaRPr lang="en-US"/>
        </a:p>
      </dgm:t>
    </dgm:pt>
    <dgm:pt modelId="{638BBDD8-12DD-406F-BD5C-B1D3C2B55339}" type="sibTrans" cxnId="{1FBB5674-9020-484F-A58E-F2ED2E7DC8F3}">
      <dgm:prSet/>
      <dgm:spPr/>
      <dgm:t>
        <a:bodyPr/>
        <a:lstStyle/>
        <a:p>
          <a:endParaRPr lang="en-US"/>
        </a:p>
      </dgm:t>
    </dgm:pt>
    <dgm:pt modelId="{CBF81131-A7AB-4960-B617-C55D3F4F8711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Amrut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F7F621E-9F49-46AE-BDB9-BE5BF827EA14}" type="parTrans" cxnId="{6D3A959C-2F7C-4B06-BA1B-52EE36542DF5}">
      <dgm:prSet/>
      <dgm:spPr/>
      <dgm:t>
        <a:bodyPr/>
        <a:lstStyle/>
        <a:p>
          <a:endParaRPr lang="en-US"/>
        </a:p>
      </dgm:t>
    </dgm:pt>
    <dgm:pt modelId="{57E5263F-3017-4856-A50F-9DFC8B41F4AC}" type="sibTrans" cxnId="{6D3A959C-2F7C-4B06-BA1B-52EE36542DF5}">
      <dgm:prSet/>
      <dgm:spPr/>
      <dgm:t>
        <a:bodyPr/>
        <a:lstStyle/>
        <a:p>
          <a:endParaRPr lang="en-US"/>
        </a:p>
      </dgm:t>
    </dgm:pt>
    <dgm:pt modelId="{90E74728-8FA7-48D5-91E7-0D4BC8D4506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Smart Cities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4C0AB99-83B0-4900-A218-9D2357151642}" type="parTrans" cxnId="{615A155F-B105-4F41-8F51-A9BD30C0C1AF}">
      <dgm:prSet/>
      <dgm:spPr/>
      <dgm:t>
        <a:bodyPr/>
        <a:lstStyle/>
        <a:p>
          <a:endParaRPr lang="en-US"/>
        </a:p>
      </dgm:t>
    </dgm:pt>
    <dgm:pt modelId="{5C1CDA8F-9ADF-4CFA-8E81-2B307D359AB6}" type="sibTrans" cxnId="{615A155F-B105-4F41-8F51-A9BD30C0C1AF}">
      <dgm:prSet/>
      <dgm:spPr/>
      <dgm:t>
        <a:bodyPr/>
        <a:lstStyle/>
        <a:p>
          <a:endParaRPr lang="en-US"/>
        </a:p>
      </dgm:t>
    </dgm:pt>
    <dgm:pt modelId="{A74EA78D-755D-464F-9A42-9D1ABD33F2A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Tourism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6C147F1-FA16-4D2E-BC99-55E4AC1C1902}" type="parTrans" cxnId="{4DC50434-1560-4952-B0C0-4CB74A681BBF}">
      <dgm:prSet/>
      <dgm:spPr/>
      <dgm:t>
        <a:bodyPr/>
        <a:lstStyle/>
        <a:p>
          <a:endParaRPr lang="en-US"/>
        </a:p>
      </dgm:t>
    </dgm:pt>
    <dgm:pt modelId="{CFDB9AB2-CF95-4AF9-99DD-0AFEA1BB3F30}" type="sibTrans" cxnId="{4DC50434-1560-4952-B0C0-4CB74A681BBF}">
      <dgm:prSet/>
      <dgm:spPr/>
      <dgm:t>
        <a:bodyPr/>
        <a:lstStyle/>
        <a:p>
          <a:endParaRPr lang="en-US"/>
        </a:p>
      </dgm:t>
    </dgm:pt>
    <dgm:pt modelId="{7C3E83E0-4BC7-4322-B538-B991D5F55920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Sardar</a:t>
          </a:r>
          <a:r>
            <a:rPr lang="en-US" dirty="0" smtClean="0">
              <a:latin typeface="Franklin Gothic Medium Cond" panose="020B0606030402020204" pitchFamily="34" charset="0"/>
            </a:rPr>
            <a:t> Scheme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A4F1478-E113-44F2-81A3-8E1F41ADF0D9}" type="parTrans" cxnId="{246D69D7-9840-433D-BA78-1DCFD533A6FD}">
      <dgm:prSet/>
      <dgm:spPr/>
      <dgm:t>
        <a:bodyPr/>
        <a:lstStyle/>
        <a:p>
          <a:endParaRPr lang="en-US"/>
        </a:p>
      </dgm:t>
    </dgm:pt>
    <dgm:pt modelId="{89D7DE9A-11FC-43F4-9683-15773029B453}" type="sibTrans" cxnId="{246D69D7-9840-433D-BA78-1DCFD533A6FD}">
      <dgm:prSet/>
      <dgm:spPr/>
      <dgm:t>
        <a:bodyPr/>
        <a:lstStyle/>
        <a:p>
          <a:endParaRPr lang="en-US"/>
        </a:p>
      </dgm:t>
    </dgm:pt>
    <dgm:pt modelId="{AF0798DA-11DE-44AA-A3EE-2480DF3AE006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JNNRUM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5F26E921-5272-4377-9061-D479D76870E1}" type="parTrans" cxnId="{797C1D57-A442-40E1-A724-F8E3A1750A5E}">
      <dgm:prSet/>
      <dgm:spPr/>
      <dgm:t>
        <a:bodyPr/>
        <a:lstStyle/>
        <a:p>
          <a:endParaRPr lang="en-US"/>
        </a:p>
      </dgm:t>
    </dgm:pt>
    <dgm:pt modelId="{7E40F45E-EFE5-4E1E-BE87-FFAC169C6706}" type="sibTrans" cxnId="{797C1D57-A442-40E1-A724-F8E3A1750A5E}">
      <dgm:prSet/>
      <dgm:spPr/>
      <dgm:t>
        <a:bodyPr/>
        <a:lstStyle/>
        <a:p>
          <a:endParaRPr lang="en-US"/>
        </a:p>
      </dgm:t>
    </dgm:pt>
    <dgm:pt modelId="{9EC586D9-19BB-4775-89A7-D6C451C3355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What, Why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C1AB3E8-3404-4D6C-A32F-2D66CD22A9B4}" type="parTrans" cxnId="{4508E743-5E4F-4E35-A081-30ABA7E2A6A2}">
      <dgm:prSet/>
      <dgm:spPr/>
      <dgm:t>
        <a:bodyPr/>
        <a:lstStyle/>
        <a:p>
          <a:endParaRPr lang="en-US"/>
        </a:p>
      </dgm:t>
    </dgm:pt>
    <dgm:pt modelId="{4AC64941-B657-4BE2-A974-F8B6D05BD6E4}" type="sibTrans" cxnId="{4508E743-5E4F-4E35-A081-30ABA7E2A6A2}">
      <dgm:prSet/>
      <dgm:spPr/>
      <dgm:t>
        <a:bodyPr/>
        <a:lstStyle/>
        <a:p>
          <a:endParaRPr lang="en-US"/>
        </a:p>
      </dgm:t>
    </dgm:pt>
    <dgm:pt modelId="{F9C61B9E-658E-42C7-8BE6-6648A5F591C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Pillars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F05DF86-BDC3-4DAD-978D-AEF23FF48531}" type="parTrans" cxnId="{8B41F72F-AEFD-4DD0-8758-82752DB19381}">
      <dgm:prSet/>
      <dgm:spPr/>
      <dgm:t>
        <a:bodyPr/>
        <a:lstStyle/>
        <a:p>
          <a:endParaRPr lang="en-US"/>
        </a:p>
      </dgm:t>
    </dgm:pt>
    <dgm:pt modelId="{B5566301-7F32-4576-B0DA-7C4377AE5FD0}" type="sibTrans" cxnId="{8B41F72F-AEFD-4DD0-8758-82752DB19381}">
      <dgm:prSet/>
      <dgm:spPr/>
      <dgm:t>
        <a:bodyPr/>
        <a:lstStyle/>
        <a:p>
          <a:endParaRPr lang="en-US"/>
        </a:p>
      </dgm:t>
    </dgm:pt>
    <dgm:pt modelId="{E881E6BF-892E-4E1B-8FAE-2B8FB1CD53B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0B187C6-5431-402C-B572-2BF70A9710DA}" type="parTrans" cxnId="{4033D822-B46F-40E4-8B73-E936B78C06E8}">
      <dgm:prSet/>
      <dgm:spPr/>
      <dgm:t>
        <a:bodyPr/>
        <a:lstStyle/>
        <a:p>
          <a:endParaRPr lang="en-US"/>
        </a:p>
      </dgm:t>
    </dgm:pt>
    <dgm:pt modelId="{895BAF30-5DA1-4EC2-B26C-A5BC0B340F6A}" type="sibTrans" cxnId="{4033D822-B46F-40E4-8B73-E936B78C06E8}">
      <dgm:prSet/>
      <dgm:spPr/>
      <dgm:t>
        <a:bodyPr/>
        <a:lstStyle/>
        <a:p>
          <a:endParaRPr lang="en-US"/>
        </a:p>
      </dgm:t>
    </dgm:pt>
    <dgm:pt modelId="{5D3C582F-3B29-4662-8D2D-B10BE7CA02B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Criticism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A4CAA36-2AC8-4820-AB0C-BA9D78F24ED7}" type="parTrans" cxnId="{3935385B-4725-46A1-A713-D7D4A69F6526}">
      <dgm:prSet/>
      <dgm:spPr/>
      <dgm:t>
        <a:bodyPr/>
        <a:lstStyle/>
        <a:p>
          <a:endParaRPr lang="en-US"/>
        </a:p>
      </dgm:t>
    </dgm:pt>
    <dgm:pt modelId="{FB2D0626-9436-45EF-87D1-46836366B699}" type="sibTrans" cxnId="{3935385B-4725-46A1-A713-D7D4A69F6526}">
      <dgm:prSet/>
      <dgm:spPr/>
      <dgm:t>
        <a:bodyPr/>
        <a:lstStyle/>
        <a:p>
          <a:endParaRPr lang="en-US"/>
        </a:p>
      </dgm:t>
    </dgm:pt>
    <dgm:pt modelId="{2A20D960-9525-4DA6-9FF7-2DBD8399B75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Prasad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1B195BC-26C8-4ECC-B554-60EAC60E90CD}" type="parTrans" cxnId="{CFDF345B-006D-4770-A08E-CA82C2AF0A07}">
      <dgm:prSet/>
      <dgm:spPr/>
      <dgm:t>
        <a:bodyPr/>
        <a:lstStyle/>
        <a:p>
          <a:endParaRPr lang="en-US"/>
        </a:p>
      </dgm:t>
    </dgm:pt>
    <dgm:pt modelId="{A9224884-3E3B-49D0-9AA7-A09963E937B2}" type="sibTrans" cxnId="{CFDF345B-006D-4770-A08E-CA82C2AF0A07}">
      <dgm:prSet/>
      <dgm:spPr/>
      <dgm:t>
        <a:bodyPr/>
        <a:lstStyle/>
        <a:p>
          <a:endParaRPr lang="en-US"/>
        </a:p>
      </dgm:t>
    </dgm:pt>
    <dgm:pt modelId="{8F494831-C75A-4DAF-9EDE-611A08D3C9B2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Hriday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12246DD-E794-4565-B990-3A66AC05821A}" type="parTrans" cxnId="{A9E72A79-71A6-4FD5-9504-4E879375A9D5}">
      <dgm:prSet/>
      <dgm:spPr/>
      <dgm:t>
        <a:bodyPr/>
        <a:lstStyle/>
        <a:p>
          <a:endParaRPr lang="en-US"/>
        </a:p>
      </dgm:t>
    </dgm:pt>
    <dgm:pt modelId="{001C4F71-EE68-414A-81D2-F00615BDA958}" type="sibTrans" cxnId="{A9E72A79-71A6-4FD5-9504-4E879375A9D5}">
      <dgm:prSet/>
      <dgm:spPr/>
      <dgm:t>
        <a:bodyPr/>
        <a:lstStyle/>
        <a:p>
          <a:endParaRPr lang="en-US"/>
        </a:p>
      </dgm:t>
    </dgm:pt>
    <dgm:pt modelId="{C5790F1E-ADDC-4A6E-AAFE-EE2D6AD00FF4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RAY, RINN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43FC81FA-C437-49D6-AD30-BFAF91EFB844}" type="parTrans" cxnId="{8E8AF59D-F518-4B36-9C58-D8CCC40AE1B4}">
      <dgm:prSet/>
      <dgm:spPr/>
      <dgm:t>
        <a:bodyPr/>
        <a:lstStyle/>
        <a:p>
          <a:endParaRPr lang="en-US"/>
        </a:p>
      </dgm:t>
    </dgm:pt>
    <dgm:pt modelId="{E35C51D1-3F38-4544-A5C2-1456FEC91157}" type="sibTrans" cxnId="{8E8AF59D-F518-4B36-9C58-D8CCC40AE1B4}">
      <dgm:prSet/>
      <dgm:spPr/>
      <dgm:t>
        <a:bodyPr/>
        <a:lstStyle/>
        <a:p>
          <a:endParaRPr lang="en-US"/>
        </a:p>
      </dgm:t>
    </dgm:pt>
    <dgm:pt modelId="{8CCF9229-B13F-4E02-BCB9-A8310662488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Benchmarks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5537981-E749-450F-A24D-34D97DA0EE60}" type="parTrans" cxnId="{313E04E9-6604-4AA6-B0D4-27F4E16795D8}">
      <dgm:prSet/>
      <dgm:spPr/>
    </dgm:pt>
    <dgm:pt modelId="{54DD64D5-F4F1-43C6-B45A-220DB3DFB150}" type="sibTrans" cxnId="{313E04E9-6604-4AA6-B0D4-27F4E16795D8}">
      <dgm:prSet/>
      <dgm:spPr/>
    </dgm:pt>
    <dgm:pt modelId="{E9955251-F5B7-4B63-ACB4-8FC187463318}" type="pres">
      <dgm:prSet presAssocID="{9D2B5DFC-4D24-41D3-A5CC-896F97DE360F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C5CE6F7-AA03-4E8F-9014-7FFAD8CAC125}" type="pres">
      <dgm:prSet presAssocID="{E73B7DDD-B350-41A5-AE6F-7AFDAFFC778B}" presName="composite" presStyleCnt="0"/>
      <dgm:spPr/>
    </dgm:pt>
    <dgm:pt modelId="{26C76CEB-F2F8-437C-A8C8-FF67775FE339}" type="pres">
      <dgm:prSet presAssocID="{E73B7DDD-B350-41A5-AE6F-7AFDAFFC778B}" presName="Accent" presStyleLbl="alignAcc1" presStyleIdx="0" presStyleCnt="4"/>
      <dgm:spPr/>
      <dgm:t>
        <a:bodyPr/>
        <a:lstStyle/>
        <a:p>
          <a:endParaRPr lang="en-US"/>
        </a:p>
      </dgm:t>
    </dgm:pt>
    <dgm:pt modelId="{6C6A14FC-AD07-4CD0-A7E0-B4B57283EDB9}" type="pres">
      <dgm:prSet presAssocID="{E73B7DDD-B350-41A5-AE6F-7AFDAFFC778B}" presName="Imag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98220C9-0DAC-41DF-A06F-AE46FA680C70}" type="pres">
      <dgm:prSet presAssocID="{E73B7DDD-B350-41A5-AE6F-7AFDAFFC778B}" presName="Child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2D4736-0870-4DF2-84F2-7A2419AEFFD9}" type="pres">
      <dgm:prSet presAssocID="{E73B7DDD-B350-41A5-AE6F-7AFDAFFC778B}" presName="Paren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A0352-3291-49D3-8BB0-28E5C91E08D1}" type="pres">
      <dgm:prSet presAssocID="{3F38EEF9-5E9A-4132-B13E-F31B8F1894DA}" presName="sibTrans" presStyleCnt="0"/>
      <dgm:spPr/>
    </dgm:pt>
    <dgm:pt modelId="{604C0C94-029E-45C7-95E1-61E0A2663708}" type="pres">
      <dgm:prSet presAssocID="{CBF81131-A7AB-4960-B617-C55D3F4F8711}" presName="composite" presStyleCnt="0"/>
      <dgm:spPr/>
    </dgm:pt>
    <dgm:pt modelId="{437484B5-C4AF-4FE6-A5FF-0D5DB24C8CE4}" type="pres">
      <dgm:prSet presAssocID="{CBF81131-A7AB-4960-B617-C55D3F4F8711}" presName="Accent" presStyleLbl="alignAcc1" presStyleIdx="1" presStyleCnt="4"/>
      <dgm:spPr/>
    </dgm:pt>
    <dgm:pt modelId="{E7CDC438-C33E-45BA-9A3B-831E9369C628}" type="pres">
      <dgm:prSet presAssocID="{CBF81131-A7AB-4960-B617-C55D3F4F8711}" presName="Image" presStyleLbl="node1" presStyleIdx="1" presStyleCnt="4" custScaleX="87744" custLinFactNeighborY="186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964EF25-65B2-457D-B297-D3704D321BCC}" type="pres">
      <dgm:prSet presAssocID="{CBF81131-A7AB-4960-B617-C55D3F4F8711}" presName="Child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8CBA89-9B47-4DC7-8884-8666D5B43206}" type="pres">
      <dgm:prSet presAssocID="{CBF81131-A7AB-4960-B617-C55D3F4F8711}" presName="Paren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63075-DBC8-4017-AC2C-0C6B10926CA3}" type="pres">
      <dgm:prSet presAssocID="{57E5263F-3017-4856-A50F-9DFC8B41F4AC}" presName="sibTrans" presStyleCnt="0"/>
      <dgm:spPr/>
    </dgm:pt>
    <dgm:pt modelId="{2DC7C16F-7683-4478-A03B-A448AB5A4301}" type="pres">
      <dgm:prSet presAssocID="{90E74728-8FA7-48D5-91E7-0D4BC8D45067}" presName="composite" presStyleCnt="0"/>
      <dgm:spPr/>
    </dgm:pt>
    <dgm:pt modelId="{FD8C6650-8CC2-4C57-9482-5747A982F0B8}" type="pres">
      <dgm:prSet presAssocID="{90E74728-8FA7-48D5-91E7-0D4BC8D45067}" presName="Accent" presStyleLbl="alignAcc1" presStyleIdx="2" presStyleCnt="4"/>
      <dgm:spPr/>
    </dgm:pt>
    <dgm:pt modelId="{8A93C3F9-DC1B-4EE2-BBAF-4CA74655FC45}" type="pres">
      <dgm:prSet presAssocID="{90E74728-8FA7-48D5-91E7-0D4BC8D45067}" presName="Image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1DE42CB-8611-492A-8CC9-BDA425CFC4E6}" type="pres">
      <dgm:prSet presAssocID="{90E74728-8FA7-48D5-91E7-0D4BC8D45067}" presName="Child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D050B-89AC-4B56-A8D8-98E311B7718C}" type="pres">
      <dgm:prSet presAssocID="{90E74728-8FA7-48D5-91E7-0D4BC8D45067}" presName="Paren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7D9D1-A69B-4A8D-8DCA-5256BF632A6F}" type="pres">
      <dgm:prSet presAssocID="{5C1CDA8F-9ADF-4CFA-8E81-2B307D359AB6}" presName="sibTrans" presStyleCnt="0"/>
      <dgm:spPr/>
    </dgm:pt>
    <dgm:pt modelId="{5845D497-9833-4365-8829-E2E4A074CD01}" type="pres">
      <dgm:prSet presAssocID="{A74EA78D-755D-464F-9A42-9D1ABD33F2A4}" presName="composite" presStyleCnt="0"/>
      <dgm:spPr/>
    </dgm:pt>
    <dgm:pt modelId="{4C4200F1-BED8-491D-8CAE-F2F31F1EC69B}" type="pres">
      <dgm:prSet presAssocID="{A74EA78D-755D-464F-9A42-9D1ABD33F2A4}" presName="Accent" presStyleLbl="alignAcc1" presStyleIdx="3" presStyleCnt="4"/>
      <dgm:spPr/>
    </dgm:pt>
    <dgm:pt modelId="{608CF900-2253-40D9-81CE-46FF911450E5}" type="pres">
      <dgm:prSet presAssocID="{A74EA78D-755D-464F-9A42-9D1ABD33F2A4}" presName="Image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0F4F056-16DC-49E0-A835-3314D5300916}" type="pres">
      <dgm:prSet presAssocID="{A74EA78D-755D-464F-9A42-9D1ABD33F2A4}" presName="Chil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C0171D-4470-460F-B80C-C740812E0255}" type="pres">
      <dgm:prSet presAssocID="{A74EA78D-755D-464F-9A42-9D1ABD33F2A4}" presName="Paren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35385B-4725-46A1-A713-D7D4A69F6526}" srcId="{90E74728-8FA7-48D5-91E7-0D4BC8D45067}" destId="{5D3C582F-3B29-4662-8D2D-B10BE7CA02B0}" srcOrd="4" destOrd="0" parTransId="{0A4CAA36-2AC8-4820-AB0C-BA9D78F24ED7}" sibTransId="{FB2D0626-9436-45EF-87D1-46836366B699}"/>
    <dgm:cxn modelId="{2173BBD2-DCF6-4DF6-AA7B-7A879B5CC6C2}" type="presOf" srcId="{C5790F1E-ADDC-4A6E-AAFE-EE2D6AD00FF4}" destId="{D98220C9-0DAC-41DF-A06F-AE46FA680C70}" srcOrd="0" destOrd="0" presId="urn:microsoft.com/office/officeart/2008/layout/TitlePictureLineup"/>
    <dgm:cxn modelId="{9AD0370A-DBC3-4DF3-843C-9B4D563CBD7A}" type="presOf" srcId="{2A20D960-9525-4DA6-9FF7-2DBD8399B754}" destId="{B0F4F056-16DC-49E0-A835-3314D5300916}" srcOrd="0" destOrd="0" presId="urn:microsoft.com/office/officeart/2008/layout/TitlePictureLineup"/>
    <dgm:cxn modelId="{2EE65F59-BEDA-40FB-9070-85A0BC859351}" type="presOf" srcId="{F9C61B9E-658E-42C7-8BE6-6648A5F591CE}" destId="{01DE42CB-8611-492A-8CC9-BDA425CFC4E6}" srcOrd="0" destOrd="1" presId="urn:microsoft.com/office/officeart/2008/layout/TitlePictureLineup"/>
    <dgm:cxn modelId="{3AC434D0-ABDF-4075-B278-DB7AD88D1FED}" srcId="{9D2B5DFC-4D24-41D3-A5CC-896F97DE360F}" destId="{E73B7DDD-B350-41A5-AE6F-7AFDAFFC778B}" srcOrd="0" destOrd="0" parTransId="{2BB5856E-BE25-4CE3-8366-32A4AB8CCFBC}" sibTransId="{3F38EEF9-5E9A-4132-B13E-F31B8F1894DA}"/>
    <dgm:cxn modelId="{615A155F-B105-4F41-8F51-A9BD30C0C1AF}" srcId="{9D2B5DFC-4D24-41D3-A5CC-896F97DE360F}" destId="{90E74728-8FA7-48D5-91E7-0D4BC8D45067}" srcOrd="2" destOrd="0" parTransId="{34C0AB99-83B0-4900-A218-9D2357151642}" sibTransId="{5C1CDA8F-9ADF-4CFA-8E81-2B307D359AB6}"/>
    <dgm:cxn modelId="{66512B61-2EE1-4938-8F03-C2D79ADB8D1F}" type="presOf" srcId="{E881E6BF-892E-4E1B-8FAE-2B8FB1CD53B3}" destId="{01DE42CB-8611-492A-8CC9-BDA425CFC4E6}" srcOrd="0" destOrd="3" presId="urn:microsoft.com/office/officeart/2008/layout/TitlePictureLineup"/>
    <dgm:cxn modelId="{C3D755ED-7657-49ED-A4AC-A7DA9ECA8AAA}" type="presOf" srcId="{5D3C582F-3B29-4662-8D2D-B10BE7CA02B0}" destId="{01DE42CB-8611-492A-8CC9-BDA425CFC4E6}" srcOrd="0" destOrd="4" presId="urn:microsoft.com/office/officeart/2008/layout/TitlePictureLineup"/>
    <dgm:cxn modelId="{8C14D16B-C96C-451E-B039-3D695C9FCD0A}" type="presOf" srcId="{CBF81131-A7AB-4960-B617-C55D3F4F8711}" destId="{898CBA89-9B47-4DC7-8884-8666D5B43206}" srcOrd="0" destOrd="0" presId="urn:microsoft.com/office/officeart/2008/layout/TitlePictureLineup"/>
    <dgm:cxn modelId="{CFDF345B-006D-4770-A08E-CA82C2AF0A07}" srcId="{A74EA78D-755D-464F-9A42-9D1ABD33F2A4}" destId="{2A20D960-9525-4DA6-9FF7-2DBD8399B754}" srcOrd="0" destOrd="0" parTransId="{91B195BC-26C8-4ECC-B554-60EAC60E90CD}" sibTransId="{A9224884-3E3B-49D0-9AA7-A09963E937B2}"/>
    <dgm:cxn modelId="{EF77120D-2592-4913-A62B-512D391B106F}" type="presOf" srcId="{7C3E83E0-4BC7-4322-B538-B991D5F55920}" destId="{D98220C9-0DAC-41DF-A06F-AE46FA680C70}" srcOrd="0" destOrd="1" presId="urn:microsoft.com/office/officeart/2008/layout/TitlePictureLineup"/>
    <dgm:cxn modelId="{313E04E9-6604-4AA6-B0D4-27F4E16795D8}" srcId="{90E74728-8FA7-48D5-91E7-0D4BC8D45067}" destId="{8CCF9229-B13F-4E02-BCB9-A8310662488F}" srcOrd="2" destOrd="0" parTransId="{15537981-E749-450F-A24D-34D97DA0EE60}" sibTransId="{54DD64D5-F4F1-43C6-B45A-220DB3DFB150}"/>
    <dgm:cxn modelId="{4DC50434-1560-4952-B0C0-4CB74A681BBF}" srcId="{9D2B5DFC-4D24-41D3-A5CC-896F97DE360F}" destId="{A74EA78D-755D-464F-9A42-9D1ABD33F2A4}" srcOrd="3" destOrd="0" parTransId="{26C147F1-FA16-4D2E-BC99-55E4AC1C1902}" sibTransId="{CFDB9AB2-CF95-4AF9-99DD-0AFEA1BB3F30}"/>
    <dgm:cxn modelId="{78A67333-7363-44D2-AE1F-5E66B3C7857B}" type="presOf" srcId="{9D2B5DFC-4D24-41D3-A5CC-896F97DE360F}" destId="{E9955251-F5B7-4B63-ACB4-8FC187463318}" srcOrd="0" destOrd="0" presId="urn:microsoft.com/office/officeart/2008/layout/TitlePictureLineup"/>
    <dgm:cxn modelId="{D2BE0CB6-6AD0-4C3B-8570-E3B4318F6221}" type="presOf" srcId="{8CCF9229-B13F-4E02-BCB9-A8310662488F}" destId="{01DE42CB-8611-492A-8CC9-BDA425CFC4E6}" srcOrd="0" destOrd="2" presId="urn:microsoft.com/office/officeart/2008/layout/TitlePictureLineup"/>
    <dgm:cxn modelId="{8E8AF59D-F518-4B36-9C58-D8CCC40AE1B4}" srcId="{E73B7DDD-B350-41A5-AE6F-7AFDAFFC778B}" destId="{C5790F1E-ADDC-4A6E-AAFE-EE2D6AD00FF4}" srcOrd="0" destOrd="0" parTransId="{43FC81FA-C437-49D6-AD30-BFAF91EFB844}" sibTransId="{E35C51D1-3F38-4544-A5C2-1456FEC91157}"/>
    <dgm:cxn modelId="{64E6CE5C-62F9-4076-929B-1535F11929DC}" type="presOf" srcId="{8F494831-C75A-4DAF-9EDE-611A08D3C9B2}" destId="{B0F4F056-16DC-49E0-A835-3314D5300916}" srcOrd="0" destOrd="1" presId="urn:microsoft.com/office/officeart/2008/layout/TitlePictureLineup"/>
    <dgm:cxn modelId="{D0538640-554A-464C-BFB7-21B45162E070}" type="presOf" srcId="{AF0798DA-11DE-44AA-A3EE-2480DF3AE006}" destId="{9964EF25-65B2-457D-B297-D3704D321BCC}" srcOrd="0" destOrd="0" presId="urn:microsoft.com/office/officeart/2008/layout/TitlePictureLineup"/>
    <dgm:cxn modelId="{4508E743-5E4F-4E35-A081-30ABA7E2A6A2}" srcId="{90E74728-8FA7-48D5-91E7-0D4BC8D45067}" destId="{9EC586D9-19BB-4775-89A7-D6C451C33557}" srcOrd="0" destOrd="0" parTransId="{4C1AB3E8-3404-4D6C-A32F-2D66CD22A9B4}" sibTransId="{4AC64941-B657-4BE2-A974-F8B6D05BD6E4}"/>
    <dgm:cxn modelId="{8B41F72F-AEFD-4DD0-8758-82752DB19381}" srcId="{90E74728-8FA7-48D5-91E7-0D4BC8D45067}" destId="{F9C61B9E-658E-42C7-8BE6-6648A5F591CE}" srcOrd="1" destOrd="0" parTransId="{4F05DF86-BDC3-4DAD-978D-AEF23FF48531}" sibTransId="{B5566301-7F32-4576-B0DA-7C4377AE5FD0}"/>
    <dgm:cxn modelId="{AC89D1BF-D9BD-4795-86A5-0CC4D0E45943}" type="presOf" srcId="{E73B7DDD-B350-41A5-AE6F-7AFDAFFC778B}" destId="{142D4736-0870-4DF2-84F2-7A2419AEFFD9}" srcOrd="0" destOrd="0" presId="urn:microsoft.com/office/officeart/2008/layout/TitlePictureLineup"/>
    <dgm:cxn modelId="{246D69D7-9840-433D-BA78-1DCFD533A6FD}" srcId="{E73B7DDD-B350-41A5-AE6F-7AFDAFFC778B}" destId="{7C3E83E0-4BC7-4322-B538-B991D5F55920}" srcOrd="1" destOrd="0" parTransId="{0A4F1478-E113-44F2-81A3-8E1F41ADF0D9}" sibTransId="{89D7DE9A-11FC-43F4-9683-15773029B453}"/>
    <dgm:cxn modelId="{4033D822-B46F-40E4-8B73-E936B78C06E8}" srcId="{90E74728-8FA7-48D5-91E7-0D4BC8D45067}" destId="{E881E6BF-892E-4E1B-8FAE-2B8FB1CD53B3}" srcOrd="3" destOrd="0" parTransId="{D0B187C6-5431-402C-B572-2BF70A9710DA}" sibTransId="{895BAF30-5DA1-4EC2-B26C-A5BC0B340F6A}"/>
    <dgm:cxn modelId="{E4D51656-C377-4F6E-BB5A-8AA757A73516}" type="presOf" srcId="{90E74728-8FA7-48D5-91E7-0D4BC8D45067}" destId="{025D050B-89AC-4B56-A8D8-98E311B7718C}" srcOrd="0" destOrd="0" presId="urn:microsoft.com/office/officeart/2008/layout/TitlePictureLineup"/>
    <dgm:cxn modelId="{53BCF5C0-65F6-4E1E-A74E-93332D09F213}" type="presOf" srcId="{9EC586D9-19BB-4775-89A7-D6C451C33557}" destId="{01DE42CB-8611-492A-8CC9-BDA425CFC4E6}" srcOrd="0" destOrd="0" presId="urn:microsoft.com/office/officeart/2008/layout/TitlePictureLineup"/>
    <dgm:cxn modelId="{DDCB925E-4F32-4E9C-9CF8-3E3DD640FE8E}" type="presOf" srcId="{A74EA78D-755D-464F-9A42-9D1ABD33F2A4}" destId="{F5C0171D-4470-460F-B80C-C740812E0255}" srcOrd="0" destOrd="0" presId="urn:microsoft.com/office/officeart/2008/layout/TitlePictureLineup"/>
    <dgm:cxn modelId="{797C1D57-A442-40E1-A724-F8E3A1750A5E}" srcId="{CBF81131-A7AB-4960-B617-C55D3F4F8711}" destId="{AF0798DA-11DE-44AA-A3EE-2480DF3AE006}" srcOrd="0" destOrd="0" parTransId="{5F26E921-5272-4377-9061-D479D76870E1}" sibTransId="{7E40F45E-EFE5-4E1E-BE87-FFAC169C6706}"/>
    <dgm:cxn modelId="{6D3A959C-2F7C-4B06-BA1B-52EE36542DF5}" srcId="{9D2B5DFC-4D24-41D3-A5CC-896F97DE360F}" destId="{CBF81131-A7AB-4960-B617-C55D3F4F8711}" srcOrd="1" destOrd="0" parTransId="{1F7F621E-9F49-46AE-BDB9-BE5BF827EA14}" sibTransId="{57E5263F-3017-4856-A50F-9DFC8B41F4AC}"/>
    <dgm:cxn modelId="{1FBB5674-9020-484F-A58E-F2ED2E7DC8F3}" srcId="{E73B7DDD-B350-41A5-AE6F-7AFDAFFC778B}" destId="{8B50801C-948E-4CD9-B561-2A3F9E007A7F}" srcOrd="2" destOrd="0" parTransId="{FDBDC779-EABF-4177-A184-47C04A56C11B}" sibTransId="{638BBDD8-12DD-406F-BD5C-B1D3C2B55339}"/>
    <dgm:cxn modelId="{A9E72A79-71A6-4FD5-9504-4E879375A9D5}" srcId="{A74EA78D-755D-464F-9A42-9D1ABD33F2A4}" destId="{8F494831-C75A-4DAF-9EDE-611A08D3C9B2}" srcOrd="1" destOrd="0" parTransId="{A12246DD-E794-4565-B990-3A66AC05821A}" sibTransId="{001C4F71-EE68-414A-81D2-F00615BDA958}"/>
    <dgm:cxn modelId="{94D5743B-332A-4DA6-B8A5-3D3FFAB1B1A1}" type="presOf" srcId="{8B50801C-948E-4CD9-B561-2A3F9E007A7F}" destId="{D98220C9-0DAC-41DF-A06F-AE46FA680C70}" srcOrd="0" destOrd="2" presId="urn:microsoft.com/office/officeart/2008/layout/TitlePictureLineup"/>
    <dgm:cxn modelId="{63C1C681-F92F-48C0-9CCE-BD22A42AFD76}" type="presParOf" srcId="{E9955251-F5B7-4B63-ACB4-8FC187463318}" destId="{BC5CE6F7-AA03-4E8F-9014-7FFAD8CAC125}" srcOrd="0" destOrd="0" presId="urn:microsoft.com/office/officeart/2008/layout/TitlePictureLineup"/>
    <dgm:cxn modelId="{F88E4719-9EB5-4BB8-87E7-532C93A0CF71}" type="presParOf" srcId="{BC5CE6F7-AA03-4E8F-9014-7FFAD8CAC125}" destId="{26C76CEB-F2F8-437C-A8C8-FF67775FE339}" srcOrd="0" destOrd="0" presId="urn:microsoft.com/office/officeart/2008/layout/TitlePictureLineup"/>
    <dgm:cxn modelId="{24455CC3-E23E-4094-AF2D-CB89390548AA}" type="presParOf" srcId="{BC5CE6F7-AA03-4E8F-9014-7FFAD8CAC125}" destId="{6C6A14FC-AD07-4CD0-A7E0-B4B57283EDB9}" srcOrd="1" destOrd="0" presId="urn:microsoft.com/office/officeart/2008/layout/TitlePictureLineup"/>
    <dgm:cxn modelId="{44079817-18E5-4496-933B-C5E816B8456E}" type="presParOf" srcId="{BC5CE6F7-AA03-4E8F-9014-7FFAD8CAC125}" destId="{D98220C9-0DAC-41DF-A06F-AE46FA680C70}" srcOrd="2" destOrd="0" presId="urn:microsoft.com/office/officeart/2008/layout/TitlePictureLineup"/>
    <dgm:cxn modelId="{D28B78F0-F51C-468C-95C5-D83E3D11D8BA}" type="presParOf" srcId="{BC5CE6F7-AA03-4E8F-9014-7FFAD8CAC125}" destId="{142D4736-0870-4DF2-84F2-7A2419AEFFD9}" srcOrd="3" destOrd="0" presId="urn:microsoft.com/office/officeart/2008/layout/TitlePictureLineup"/>
    <dgm:cxn modelId="{FB1C3D89-E0AA-4372-AC85-73825B0D1172}" type="presParOf" srcId="{E9955251-F5B7-4B63-ACB4-8FC187463318}" destId="{496A0352-3291-49D3-8BB0-28E5C91E08D1}" srcOrd="1" destOrd="0" presId="urn:microsoft.com/office/officeart/2008/layout/TitlePictureLineup"/>
    <dgm:cxn modelId="{128A8E1D-0971-4EB5-8F2B-774412196B87}" type="presParOf" srcId="{E9955251-F5B7-4B63-ACB4-8FC187463318}" destId="{604C0C94-029E-45C7-95E1-61E0A2663708}" srcOrd="2" destOrd="0" presId="urn:microsoft.com/office/officeart/2008/layout/TitlePictureLineup"/>
    <dgm:cxn modelId="{ABDA097C-4EC3-423B-BB5A-D761208F5F4C}" type="presParOf" srcId="{604C0C94-029E-45C7-95E1-61E0A2663708}" destId="{437484B5-C4AF-4FE6-A5FF-0D5DB24C8CE4}" srcOrd="0" destOrd="0" presId="urn:microsoft.com/office/officeart/2008/layout/TitlePictureLineup"/>
    <dgm:cxn modelId="{5F689807-1453-4E8B-BEE7-68745F6BFA28}" type="presParOf" srcId="{604C0C94-029E-45C7-95E1-61E0A2663708}" destId="{E7CDC438-C33E-45BA-9A3B-831E9369C628}" srcOrd="1" destOrd="0" presId="urn:microsoft.com/office/officeart/2008/layout/TitlePictureLineup"/>
    <dgm:cxn modelId="{25AEA8FB-69AD-4B49-A425-158A1186B632}" type="presParOf" srcId="{604C0C94-029E-45C7-95E1-61E0A2663708}" destId="{9964EF25-65B2-457D-B297-D3704D321BCC}" srcOrd="2" destOrd="0" presId="urn:microsoft.com/office/officeart/2008/layout/TitlePictureLineup"/>
    <dgm:cxn modelId="{F7EC2673-4943-42C6-BFB3-BFFC60518849}" type="presParOf" srcId="{604C0C94-029E-45C7-95E1-61E0A2663708}" destId="{898CBA89-9B47-4DC7-8884-8666D5B43206}" srcOrd="3" destOrd="0" presId="urn:microsoft.com/office/officeart/2008/layout/TitlePictureLineup"/>
    <dgm:cxn modelId="{47669C5B-FCB7-447E-94AA-A2FA947768EF}" type="presParOf" srcId="{E9955251-F5B7-4B63-ACB4-8FC187463318}" destId="{58D63075-DBC8-4017-AC2C-0C6B10926CA3}" srcOrd="3" destOrd="0" presId="urn:microsoft.com/office/officeart/2008/layout/TitlePictureLineup"/>
    <dgm:cxn modelId="{4285D4DC-AF19-4E05-9C66-C76F4B086FF7}" type="presParOf" srcId="{E9955251-F5B7-4B63-ACB4-8FC187463318}" destId="{2DC7C16F-7683-4478-A03B-A448AB5A4301}" srcOrd="4" destOrd="0" presId="urn:microsoft.com/office/officeart/2008/layout/TitlePictureLineup"/>
    <dgm:cxn modelId="{D2F042C7-2992-4C4C-8C22-9261D8CEE471}" type="presParOf" srcId="{2DC7C16F-7683-4478-A03B-A448AB5A4301}" destId="{FD8C6650-8CC2-4C57-9482-5747A982F0B8}" srcOrd="0" destOrd="0" presId="urn:microsoft.com/office/officeart/2008/layout/TitlePictureLineup"/>
    <dgm:cxn modelId="{E7FAC271-27CB-4340-8CD5-B56ED9A64FCA}" type="presParOf" srcId="{2DC7C16F-7683-4478-A03B-A448AB5A4301}" destId="{8A93C3F9-DC1B-4EE2-BBAF-4CA74655FC45}" srcOrd="1" destOrd="0" presId="urn:microsoft.com/office/officeart/2008/layout/TitlePictureLineup"/>
    <dgm:cxn modelId="{7B03187A-BB63-4DF6-960D-97B8922010FF}" type="presParOf" srcId="{2DC7C16F-7683-4478-A03B-A448AB5A4301}" destId="{01DE42CB-8611-492A-8CC9-BDA425CFC4E6}" srcOrd="2" destOrd="0" presId="urn:microsoft.com/office/officeart/2008/layout/TitlePictureLineup"/>
    <dgm:cxn modelId="{A05002CF-0E79-4341-B899-F247D4C6F41C}" type="presParOf" srcId="{2DC7C16F-7683-4478-A03B-A448AB5A4301}" destId="{025D050B-89AC-4B56-A8D8-98E311B7718C}" srcOrd="3" destOrd="0" presId="urn:microsoft.com/office/officeart/2008/layout/TitlePictureLineup"/>
    <dgm:cxn modelId="{1E055822-BBCA-4BB9-93EB-C5FBF1D581CD}" type="presParOf" srcId="{E9955251-F5B7-4B63-ACB4-8FC187463318}" destId="{E347D9D1-A69B-4A8D-8DCA-5256BF632A6F}" srcOrd="5" destOrd="0" presId="urn:microsoft.com/office/officeart/2008/layout/TitlePictureLineup"/>
    <dgm:cxn modelId="{050A6339-E9CB-401A-8EC4-8DF70036681A}" type="presParOf" srcId="{E9955251-F5B7-4B63-ACB4-8FC187463318}" destId="{5845D497-9833-4365-8829-E2E4A074CD01}" srcOrd="6" destOrd="0" presId="urn:microsoft.com/office/officeart/2008/layout/TitlePictureLineup"/>
    <dgm:cxn modelId="{D27D95BC-651E-4097-ACD0-6ECFB860E2E2}" type="presParOf" srcId="{5845D497-9833-4365-8829-E2E4A074CD01}" destId="{4C4200F1-BED8-491D-8CAE-F2F31F1EC69B}" srcOrd="0" destOrd="0" presId="urn:microsoft.com/office/officeart/2008/layout/TitlePictureLineup"/>
    <dgm:cxn modelId="{B1203721-EDAC-4EE0-AA68-2622BD8B3C01}" type="presParOf" srcId="{5845D497-9833-4365-8829-E2E4A074CD01}" destId="{608CF900-2253-40D9-81CE-46FF911450E5}" srcOrd="1" destOrd="0" presId="urn:microsoft.com/office/officeart/2008/layout/TitlePictureLineup"/>
    <dgm:cxn modelId="{2E5CC16D-BDE5-46FB-BA8A-D5C6BD54237D}" type="presParOf" srcId="{5845D497-9833-4365-8829-E2E4A074CD01}" destId="{B0F4F056-16DC-49E0-A835-3314D5300916}" srcOrd="2" destOrd="0" presId="urn:microsoft.com/office/officeart/2008/layout/TitlePictureLineup"/>
    <dgm:cxn modelId="{198BD6F3-3382-49A5-9BD6-174A2A38C52E}" type="presParOf" srcId="{5845D497-9833-4365-8829-E2E4A074CD01}" destId="{F5C0171D-4470-460F-B80C-C740812E025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2714BD6-DD6F-4429-B556-193AA3065FFA}" type="doc">
      <dgm:prSet loTypeId="urn:microsoft.com/office/officeart/2005/8/layout/vList4" loCatId="picture" qsTypeId="urn:microsoft.com/office/officeart/2005/8/quickstyle/simple1" qsCatId="simple" csTypeId="urn:microsoft.com/office/officeart/2005/8/colors/colorful2" csCatId="colorful" phldr="1"/>
      <dgm:spPr/>
    </dgm:pt>
    <dgm:pt modelId="{584040E4-FB09-4629-87FE-A8DB93AB4483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Draft Tenancy Act 2015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628170A8-E8F4-42B1-8179-F1D491A2E2AC}" type="parTrans" cxnId="{22845E94-D91E-4640-B59F-3FCD7D8C47A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A668E3F-C5E0-43FF-A96B-EBFEADFA4052}" type="sibTrans" cxnId="{22845E94-D91E-4640-B59F-3FCD7D8C47A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B1BBC80-DC33-493E-89D1-D26A98A516DE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Real estate Development bill 2015</a:t>
          </a:r>
          <a:endParaRPr lang="en-US" dirty="0" smtClean="0">
            <a:latin typeface="Franklin Gothic Medium Cond" panose="020B0606030402020204" pitchFamily="34" charset="0"/>
          </a:endParaRPr>
        </a:p>
      </dgm:t>
    </dgm:pt>
    <dgm:pt modelId="{DE6668B7-63D9-4BC8-833F-37D699D220E6}" type="parTrans" cxnId="{177EFC87-E811-4E90-8B54-3E80E092908D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6CA21E4-A2AF-43A0-94E0-AA82FCFA1EBA}" type="sibTrans" cxnId="{177EFC87-E811-4E90-8B54-3E80E092908D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89F74AB-3AB6-4430-84B4-B81A36104053}" type="pres">
      <dgm:prSet presAssocID="{12714BD6-DD6F-4429-B556-193AA3065FFA}" presName="linear" presStyleCnt="0">
        <dgm:presLayoutVars>
          <dgm:dir/>
          <dgm:resizeHandles val="exact"/>
        </dgm:presLayoutVars>
      </dgm:prSet>
      <dgm:spPr/>
    </dgm:pt>
    <dgm:pt modelId="{FF5274BD-812C-445C-AC8F-98B4651F2330}" type="pres">
      <dgm:prSet presAssocID="{584040E4-FB09-4629-87FE-A8DB93AB4483}" presName="comp" presStyleCnt="0"/>
      <dgm:spPr/>
    </dgm:pt>
    <dgm:pt modelId="{B65C19FA-3F81-4914-82EB-7EDC1B17A988}" type="pres">
      <dgm:prSet presAssocID="{584040E4-FB09-4629-87FE-A8DB93AB4483}" presName="box" presStyleLbl="node1" presStyleIdx="0" presStyleCnt="2"/>
      <dgm:spPr/>
      <dgm:t>
        <a:bodyPr/>
        <a:lstStyle/>
        <a:p>
          <a:endParaRPr lang="en-US"/>
        </a:p>
      </dgm:t>
    </dgm:pt>
    <dgm:pt modelId="{C14A0E11-9467-4391-A0C7-21A55EBB5E18}" type="pres">
      <dgm:prSet presAssocID="{584040E4-FB09-4629-87FE-A8DB93AB4483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18EF61D-E4A5-462E-AE4E-F4D6D085220A}" type="pres">
      <dgm:prSet presAssocID="{584040E4-FB09-4629-87FE-A8DB93AB4483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5A31A7-E658-4DAC-A4E1-30C984D1A634}" type="pres">
      <dgm:prSet presAssocID="{1A668E3F-C5E0-43FF-A96B-EBFEADFA4052}" presName="spacer" presStyleCnt="0"/>
      <dgm:spPr/>
    </dgm:pt>
    <dgm:pt modelId="{C895241C-6640-4302-907B-943C1B5C6CF3}" type="pres">
      <dgm:prSet presAssocID="{9B1BBC80-DC33-493E-89D1-D26A98A516DE}" presName="comp" presStyleCnt="0"/>
      <dgm:spPr/>
    </dgm:pt>
    <dgm:pt modelId="{14347624-D729-4216-A475-77B9D055A044}" type="pres">
      <dgm:prSet presAssocID="{9B1BBC80-DC33-493E-89D1-D26A98A516DE}" presName="box" presStyleLbl="node1" presStyleIdx="1" presStyleCnt="2"/>
      <dgm:spPr/>
      <dgm:t>
        <a:bodyPr/>
        <a:lstStyle/>
        <a:p>
          <a:endParaRPr lang="en-US"/>
        </a:p>
      </dgm:t>
    </dgm:pt>
    <dgm:pt modelId="{D297F59D-A3BD-430F-8802-2CC48B816A59}" type="pres">
      <dgm:prSet presAssocID="{9B1BBC80-DC33-493E-89D1-D26A98A516DE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D88EBB9-FA49-4DC1-807F-939E2FBDE5F8}" type="pres">
      <dgm:prSet presAssocID="{9B1BBC80-DC33-493E-89D1-D26A98A516D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845E94-D91E-4640-B59F-3FCD7D8C47AA}" srcId="{12714BD6-DD6F-4429-B556-193AA3065FFA}" destId="{584040E4-FB09-4629-87FE-A8DB93AB4483}" srcOrd="0" destOrd="0" parTransId="{628170A8-E8F4-42B1-8179-F1D491A2E2AC}" sibTransId="{1A668E3F-C5E0-43FF-A96B-EBFEADFA4052}"/>
    <dgm:cxn modelId="{2B23DC12-FB0A-4CD4-989B-12A93D37DC8E}" type="presOf" srcId="{9B1BBC80-DC33-493E-89D1-D26A98A516DE}" destId="{FD88EBB9-FA49-4DC1-807F-939E2FBDE5F8}" srcOrd="1" destOrd="0" presId="urn:microsoft.com/office/officeart/2005/8/layout/vList4"/>
    <dgm:cxn modelId="{D68334AE-E054-43D8-83F1-54D27756D487}" type="presOf" srcId="{9B1BBC80-DC33-493E-89D1-D26A98A516DE}" destId="{14347624-D729-4216-A475-77B9D055A044}" srcOrd="0" destOrd="0" presId="urn:microsoft.com/office/officeart/2005/8/layout/vList4"/>
    <dgm:cxn modelId="{87E657B4-C7E0-4F80-B0C0-66F3F67E5173}" type="presOf" srcId="{12714BD6-DD6F-4429-B556-193AA3065FFA}" destId="{F89F74AB-3AB6-4430-84B4-B81A36104053}" srcOrd="0" destOrd="0" presId="urn:microsoft.com/office/officeart/2005/8/layout/vList4"/>
    <dgm:cxn modelId="{177EFC87-E811-4E90-8B54-3E80E092908D}" srcId="{12714BD6-DD6F-4429-B556-193AA3065FFA}" destId="{9B1BBC80-DC33-493E-89D1-D26A98A516DE}" srcOrd="1" destOrd="0" parTransId="{DE6668B7-63D9-4BC8-833F-37D699D220E6}" sibTransId="{36CA21E4-A2AF-43A0-94E0-AA82FCFA1EBA}"/>
    <dgm:cxn modelId="{6A8E903E-991A-4C79-9D19-8965E4C01C18}" type="presOf" srcId="{584040E4-FB09-4629-87FE-A8DB93AB4483}" destId="{218EF61D-E4A5-462E-AE4E-F4D6D085220A}" srcOrd="1" destOrd="0" presId="urn:microsoft.com/office/officeart/2005/8/layout/vList4"/>
    <dgm:cxn modelId="{C801D8F2-E6AF-4359-B526-F23C233A30F0}" type="presOf" srcId="{584040E4-FB09-4629-87FE-A8DB93AB4483}" destId="{B65C19FA-3F81-4914-82EB-7EDC1B17A988}" srcOrd="0" destOrd="0" presId="urn:microsoft.com/office/officeart/2005/8/layout/vList4"/>
    <dgm:cxn modelId="{0ED5B917-1F82-4269-B6D0-6035C88F17AB}" type="presParOf" srcId="{F89F74AB-3AB6-4430-84B4-B81A36104053}" destId="{FF5274BD-812C-445C-AC8F-98B4651F2330}" srcOrd="0" destOrd="0" presId="urn:microsoft.com/office/officeart/2005/8/layout/vList4"/>
    <dgm:cxn modelId="{49F718FF-3022-47DC-A581-6F442EDE077F}" type="presParOf" srcId="{FF5274BD-812C-445C-AC8F-98B4651F2330}" destId="{B65C19FA-3F81-4914-82EB-7EDC1B17A988}" srcOrd="0" destOrd="0" presId="urn:microsoft.com/office/officeart/2005/8/layout/vList4"/>
    <dgm:cxn modelId="{9490B119-D55A-4F91-9859-CEA2C42B1B2D}" type="presParOf" srcId="{FF5274BD-812C-445C-AC8F-98B4651F2330}" destId="{C14A0E11-9467-4391-A0C7-21A55EBB5E18}" srcOrd="1" destOrd="0" presId="urn:microsoft.com/office/officeart/2005/8/layout/vList4"/>
    <dgm:cxn modelId="{8B00C6BD-442D-4CC3-BF0C-42E3F5B6A011}" type="presParOf" srcId="{FF5274BD-812C-445C-AC8F-98B4651F2330}" destId="{218EF61D-E4A5-462E-AE4E-F4D6D085220A}" srcOrd="2" destOrd="0" presId="urn:microsoft.com/office/officeart/2005/8/layout/vList4"/>
    <dgm:cxn modelId="{F344040D-E4F2-4884-B334-50CDD5F8516A}" type="presParOf" srcId="{F89F74AB-3AB6-4430-84B4-B81A36104053}" destId="{C85A31A7-E658-4DAC-A4E1-30C984D1A634}" srcOrd="1" destOrd="0" presId="urn:microsoft.com/office/officeart/2005/8/layout/vList4"/>
    <dgm:cxn modelId="{89AF0E93-6FAB-4E3E-9706-3F3A8323902F}" type="presParOf" srcId="{F89F74AB-3AB6-4430-84B4-B81A36104053}" destId="{C895241C-6640-4302-907B-943C1B5C6CF3}" srcOrd="2" destOrd="0" presId="urn:microsoft.com/office/officeart/2005/8/layout/vList4"/>
    <dgm:cxn modelId="{ACFCB3D0-10A5-4932-A75B-7EFB7DAB085E}" type="presParOf" srcId="{C895241C-6640-4302-907B-943C1B5C6CF3}" destId="{14347624-D729-4216-A475-77B9D055A044}" srcOrd="0" destOrd="0" presId="urn:microsoft.com/office/officeart/2005/8/layout/vList4"/>
    <dgm:cxn modelId="{C72E26BD-A1ED-437D-BEBD-CC72C76F5380}" type="presParOf" srcId="{C895241C-6640-4302-907B-943C1B5C6CF3}" destId="{D297F59D-A3BD-430F-8802-2CC48B816A59}" srcOrd="1" destOrd="0" presId="urn:microsoft.com/office/officeart/2005/8/layout/vList4"/>
    <dgm:cxn modelId="{154A34EE-0732-4CA8-925B-8520CD553072}" type="presParOf" srcId="{C895241C-6640-4302-907B-943C1B5C6CF3}" destId="{FD88EBB9-FA49-4DC1-807F-939E2FBDE5F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2B5DFC-4D24-41D3-A5CC-896F97DE360F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73B7DDD-B350-41A5-AE6F-7AFDAFFC778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BB5856E-BE25-4CE3-8366-32A4AB8CCFBC}" type="parTrans" cxnId="{3AC434D0-ABDF-4075-B278-DB7AD88D1FED}">
      <dgm:prSet/>
      <dgm:spPr/>
      <dgm:t>
        <a:bodyPr/>
        <a:lstStyle/>
        <a:p>
          <a:endParaRPr lang="en-US"/>
        </a:p>
      </dgm:t>
    </dgm:pt>
    <dgm:pt modelId="{3F38EEF9-5E9A-4132-B13E-F31B8F1894DA}" type="sibTrans" cxnId="{3AC434D0-ABDF-4075-B278-DB7AD88D1FED}">
      <dgm:prSet/>
      <dgm:spPr/>
      <dgm:t>
        <a:bodyPr/>
        <a:lstStyle/>
        <a:p>
          <a:endParaRPr lang="en-US"/>
        </a:p>
      </dgm:t>
    </dgm:pt>
    <dgm:pt modelId="{8B50801C-948E-4CD9-B561-2A3F9E007A7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 Bills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BDC779-EABF-4177-A184-47C04A56C11B}" type="parTrans" cxnId="{1FBB5674-9020-484F-A58E-F2ED2E7DC8F3}">
      <dgm:prSet/>
      <dgm:spPr/>
      <dgm:t>
        <a:bodyPr/>
        <a:lstStyle/>
        <a:p>
          <a:endParaRPr lang="en-US"/>
        </a:p>
      </dgm:t>
    </dgm:pt>
    <dgm:pt modelId="{638BBDD8-12DD-406F-BD5C-B1D3C2B55339}" type="sibTrans" cxnId="{1FBB5674-9020-484F-A58E-F2ED2E7DC8F3}">
      <dgm:prSet/>
      <dgm:spPr/>
      <dgm:t>
        <a:bodyPr/>
        <a:lstStyle/>
        <a:p>
          <a:endParaRPr lang="en-US"/>
        </a:p>
      </dgm:t>
    </dgm:pt>
    <dgm:pt modelId="{CBF81131-A7AB-4960-B617-C55D3F4F8711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Amrut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F7F621E-9F49-46AE-BDB9-BE5BF827EA14}" type="parTrans" cxnId="{6D3A959C-2F7C-4B06-BA1B-52EE36542DF5}">
      <dgm:prSet/>
      <dgm:spPr/>
      <dgm:t>
        <a:bodyPr/>
        <a:lstStyle/>
        <a:p>
          <a:endParaRPr lang="en-US"/>
        </a:p>
      </dgm:t>
    </dgm:pt>
    <dgm:pt modelId="{57E5263F-3017-4856-A50F-9DFC8B41F4AC}" type="sibTrans" cxnId="{6D3A959C-2F7C-4B06-BA1B-52EE36542DF5}">
      <dgm:prSet/>
      <dgm:spPr/>
      <dgm:t>
        <a:bodyPr/>
        <a:lstStyle/>
        <a:p>
          <a:endParaRPr lang="en-US"/>
        </a:p>
      </dgm:t>
    </dgm:pt>
    <dgm:pt modelId="{90E74728-8FA7-48D5-91E7-0D4BC8D4506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Smart Cities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4C0AB99-83B0-4900-A218-9D2357151642}" type="parTrans" cxnId="{615A155F-B105-4F41-8F51-A9BD30C0C1AF}">
      <dgm:prSet/>
      <dgm:spPr/>
      <dgm:t>
        <a:bodyPr/>
        <a:lstStyle/>
        <a:p>
          <a:endParaRPr lang="en-US"/>
        </a:p>
      </dgm:t>
    </dgm:pt>
    <dgm:pt modelId="{5C1CDA8F-9ADF-4CFA-8E81-2B307D359AB6}" type="sibTrans" cxnId="{615A155F-B105-4F41-8F51-A9BD30C0C1AF}">
      <dgm:prSet/>
      <dgm:spPr/>
      <dgm:t>
        <a:bodyPr/>
        <a:lstStyle/>
        <a:p>
          <a:endParaRPr lang="en-US"/>
        </a:p>
      </dgm:t>
    </dgm:pt>
    <dgm:pt modelId="{A74EA78D-755D-464F-9A42-9D1ABD33F2A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Tourism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6C147F1-FA16-4D2E-BC99-55E4AC1C1902}" type="parTrans" cxnId="{4DC50434-1560-4952-B0C0-4CB74A681BBF}">
      <dgm:prSet/>
      <dgm:spPr/>
      <dgm:t>
        <a:bodyPr/>
        <a:lstStyle/>
        <a:p>
          <a:endParaRPr lang="en-US"/>
        </a:p>
      </dgm:t>
    </dgm:pt>
    <dgm:pt modelId="{CFDB9AB2-CF95-4AF9-99DD-0AFEA1BB3F30}" type="sibTrans" cxnId="{4DC50434-1560-4952-B0C0-4CB74A681BBF}">
      <dgm:prSet/>
      <dgm:spPr/>
      <dgm:t>
        <a:bodyPr/>
        <a:lstStyle/>
        <a:p>
          <a:endParaRPr lang="en-US"/>
        </a:p>
      </dgm:t>
    </dgm:pt>
    <dgm:pt modelId="{7C3E83E0-4BC7-4322-B538-B991D5F55920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Sardar</a:t>
          </a:r>
          <a:r>
            <a:rPr lang="en-US" dirty="0" smtClean="0">
              <a:latin typeface="Franklin Gothic Medium Cond" panose="020B0606030402020204" pitchFamily="34" charset="0"/>
            </a:rPr>
            <a:t> Scheme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A4F1478-E113-44F2-81A3-8E1F41ADF0D9}" type="parTrans" cxnId="{246D69D7-9840-433D-BA78-1DCFD533A6FD}">
      <dgm:prSet/>
      <dgm:spPr/>
      <dgm:t>
        <a:bodyPr/>
        <a:lstStyle/>
        <a:p>
          <a:endParaRPr lang="en-US"/>
        </a:p>
      </dgm:t>
    </dgm:pt>
    <dgm:pt modelId="{89D7DE9A-11FC-43F4-9683-15773029B453}" type="sibTrans" cxnId="{246D69D7-9840-433D-BA78-1DCFD533A6FD}">
      <dgm:prSet/>
      <dgm:spPr/>
      <dgm:t>
        <a:bodyPr/>
        <a:lstStyle/>
        <a:p>
          <a:endParaRPr lang="en-US"/>
        </a:p>
      </dgm:t>
    </dgm:pt>
    <dgm:pt modelId="{AF0798DA-11DE-44AA-A3EE-2480DF3AE006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JNNRUM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5F26E921-5272-4377-9061-D479D76870E1}" type="parTrans" cxnId="{797C1D57-A442-40E1-A724-F8E3A1750A5E}">
      <dgm:prSet/>
      <dgm:spPr/>
      <dgm:t>
        <a:bodyPr/>
        <a:lstStyle/>
        <a:p>
          <a:endParaRPr lang="en-US"/>
        </a:p>
      </dgm:t>
    </dgm:pt>
    <dgm:pt modelId="{7E40F45E-EFE5-4E1E-BE87-FFAC169C6706}" type="sibTrans" cxnId="{797C1D57-A442-40E1-A724-F8E3A1750A5E}">
      <dgm:prSet/>
      <dgm:spPr/>
      <dgm:t>
        <a:bodyPr/>
        <a:lstStyle/>
        <a:p>
          <a:endParaRPr lang="en-US"/>
        </a:p>
      </dgm:t>
    </dgm:pt>
    <dgm:pt modelId="{9EC586D9-19BB-4775-89A7-D6C451C3355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What, Why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C1AB3E8-3404-4D6C-A32F-2D66CD22A9B4}" type="parTrans" cxnId="{4508E743-5E4F-4E35-A081-30ABA7E2A6A2}">
      <dgm:prSet/>
      <dgm:spPr/>
      <dgm:t>
        <a:bodyPr/>
        <a:lstStyle/>
        <a:p>
          <a:endParaRPr lang="en-US"/>
        </a:p>
      </dgm:t>
    </dgm:pt>
    <dgm:pt modelId="{4AC64941-B657-4BE2-A974-F8B6D05BD6E4}" type="sibTrans" cxnId="{4508E743-5E4F-4E35-A081-30ABA7E2A6A2}">
      <dgm:prSet/>
      <dgm:spPr/>
      <dgm:t>
        <a:bodyPr/>
        <a:lstStyle/>
        <a:p>
          <a:endParaRPr lang="en-US"/>
        </a:p>
      </dgm:t>
    </dgm:pt>
    <dgm:pt modelId="{F9C61B9E-658E-42C7-8BE6-6648A5F591C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Benchmark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F05DF86-BDC3-4DAD-978D-AEF23FF48531}" type="parTrans" cxnId="{8B41F72F-AEFD-4DD0-8758-82752DB19381}">
      <dgm:prSet/>
      <dgm:spPr/>
      <dgm:t>
        <a:bodyPr/>
        <a:lstStyle/>
        <a:p>
          <a:endParaRPr lang="en-US"/>
        </a:p>
      </dgm:t>
    </dgm:pt>
    <dgm:pt modelId="{B5566301-7F32-4576-B0DA-7C4377AE5FD0}" type="sibTrans" cxnId="{8B41F72F-AEFD-4DD0-8758-82752DB19381}">
      <dgm:prSet/>
      <dgm:spPr/>
      <dgm:t>
        <a:bodyPr/>
        <a:lstStyle/>
        <a:p>
          <a:endParaRPr lang="en-US"/>
        </a:p>
      </dgm:t>
    </dgm:pt>
    <dgm:pt modelId="{E881E6BF-892E-4E1B-8FAE-2B8FB1CD53B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0B187C6-5431-402C-B572-2BF70A9710DA}" type="parTrans" cxnId="{4033D822-B46F-40E4-8B73-E936B78C06E8}">
      <dgm:prSet/>
      <dgm:spPr/>
      <dgm:t>
        <a:bodyPr/>
        <a:lstStyle/>
        <a:p>
          <a:endParaRPr lang="en-US"/>
        </a:p>
      </dgm:t>
    </dgm:pt>
    <dgm:pt modelId="{895BAF30-5DA1-4EC2-B26C-A5BC0B340F6A}" type="sibTrans" cxnId="{4033D822-B46F-40E4-8B73-E936B78C06E8}">
      <dgm:prSet/>
      <dgm:spPr/>
      <dgm:t>
        <a:bodyPr/>
        <a:lstStyle/>
        <a:p>
          <a:endParaRPr lang="en-US"/>
        </a:p>
      </dgm:t>
    </dgm:pt>
    <dgm:pt modelId="{5D3C582F-3B29-4662-8D2D-B10BE7CA02B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Criticism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A4CAA36-2AC8-4820-AB0C-BA9D78F24ED7}" type="parTrans" cxnId="{3935385B-4725-46A1-A713-D7D4A69F6526}">
      <dgm:prSet/>
      <dgm:spPr/>
      <dgm:t>
        <a:bodyPr/>
        <a:lstStyle/>
        <a:p>
          <a:endParaRPr lang="en-US"/>
        </a:p>
      </dgm:t>
    </dgm:pt>
    <dgm:pt modelId="{FB2D0626-9436-45EF-87D1-46836366B699}" type="sibTrans" cxnId="{3935385B-4725-46A1-A713-D7D4A69F6526}">
      <dgm:prSet/>
      <dgm:spPr/>
      <dgm:t>
        <a:bodyPr/>
        <a:lstStyle/>
        <a:p>
          <a:endParaRPr lang="en-US"/>
        </a:p>
      </dgm:t>
    </dgm:pt>
    <dgm:pt modelId="{2A20D960-9525-4DA6-9FF7-2DBD8399B75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Prasad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1B195BC-26C8-4ECC-B554-60EAC60E90CD}" type="parTrans" cxnId="{CFDF345B-006D-4770-A08E-CA82C2AF0A07}">
      <dgm:prSet/>
      <dgm:spPr/>
      <dgm:t>
        <a:bodyPr/>
        <a:lstStyle/>
        <a:p>
          <a:endParaRPr lang="en-US"/>
        </a:p>
      </dgm:t>
    </dgm:pt>
    <dgm:pt modelId="{A9224884-3E3B-49D0-9AA7-A09963E937B2}" type="sibTrans" cxnId="{CFDF345B-006D-4770-A08E-CA82C2AF0A07}">
      <dgm:prSet/>
      <dgm:spPr/>
      <dgm:t>
        <a:bodyPr/>
        <a:lstStyle/>
        <a:p>
          <a:endParaRPr lang="en-US"/>
        </a:p>
      </dgm:t>
    </dgm:pt>
    <dgm:pt modelId="{8F494831-C75A-4DAF-9EDE-611A08D3C9B2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Hriday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12246DD-E794-4565-B990-3A66AC05821A}" type="parTrans" cxnId="{A9E72A79-71A6-4FD5-9504-4E879375A9D5}">
      <dgm:prSet/>
      <dgm:spPr/>
      <dgm:t>
        <a:bodyPr/>
        <a:lstStyle/>
        <a:p>
          <a:endParaRPr lang="en-US"/>
        </a:p>
      </dgm:t>
    </dgm:pt>
    <dgm:pt modelId="{001C4F71-EE68-414A-81D2-F00615BDA958}" type="sibTrans" cxnId="{A9E72A79-71A6-4FD5-9504-4E879375A9D5}">
      <dgm:prSet/>
      <dgm:spPr/>
      <dgm:t>
        <a:bodyPr/>
        <a:lstStyle/>
        <a:p>
          <a:endParaRPr lang="en-US"/>
        </a:p>
      </dgm:t>
    </dgm:pt>
    <dgm:pt modelId="{C5790F1E-ADDC-4A6E-AAFE-EE2D6AD00FF4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RAY, RINN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43FC81FA-C437-49D6-AD30-BFAF91EFB844}" type="parTrans" cxnId="{8E8AF59D-F518-4B36-9C58-D8CCC40AE1B4}">
      <dgm:prSet/>
      <dgm:spPr/>
      <dgm:t>
        <a:bodyPr/>
        <a:lstStyle/>
        <a:p>
          <a:endParaRPr lang="en-US"/>
        </a:p>
      </dgm:t>
    </dgm:pt>
    <dgm:pt modelId="{E35C51D1-3F38-4544-A5C2-1456FEC91157}" type="sibTrans" cxnId="{8E8AF59D-F518-4B36-9C58-D8CCC40AE1B4}">
      <dgm:prSet/>
      <dgm:spPr/>
      <dgm:t>
        <a:bodyPr/>
        <a:lstStyle/>
        <a:p>
          <a:endParaRPr lang="en-US"/>
        </a:p>
      </dgm:t>
    </dgm:pt>
    <dgm:pt modelId="{10BF8582-A4CC-4F79-969F-789B6257F6F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Pillars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90A1295-411B-4063-AFF6-10F5C375B0FD}" type="parTrans" cxnId="{A7AB4ECD-5F33-492E-8A71-C34693C6EAD8}">
      <dgm:prSet/>
      <dgm:spPr/>
      <dgm:t>
        <a:bodyPr/>
        <a:lstStyle/>
        <a:p>
          <a:endParaRPr lang="en-US"/>
        </a:p>
      </dgm:t>
    </dgm:pt>
    <dgm:pt modelId="{9367BB64-B732-4FB0-8582-E7E264C15D4A}" type="sibTrans" cxnId="{A7AB4ECD-5F33-492E-8A71-C34693C6EAD8}">
      <dgm:prSet/>
      <dgm:spPr/>
      <dgm:t>
        <a:bodyPr/>
        <a:lstStyle/>
        <a:p>
          <a:endParaRPr lang="en-US"/>
        </a:p>
      </dgm:t>
    </dgm:pt>
    <dgm:pt modelId="{E9955251-F5B7-4B63-ACB4-8FC187463318}" type="pres">
      <dgm:prSet presAssocID="{9D2B5DFC-4D24-41D3-A5CC-896F97DE360F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C5CE6F7-AA03-4E8F-9014-7FFAD8CAC125}" type="pres">
      <dgm:prSet presAssocID="{E73B7DDD-B350-41A5-AE6F-7AFDAFFC778B}" presName="composite" presStyleCnt="0"/>
      <dgm:spPr/>
    </dgm:pt>
    <dgm:pt modelId="{26C76CEB-F2F8-437C-A8C8-FF67775FE339}" type="pres">
      <dgm:prSet presAssocID="{E73B7DDD-B350-41A5-AE6F-7AFDAFFC778B}" presName="Accent" presStyleLbl="alignAcc1" presStyleIdx="0" presStyleCnt="4"/>
      <dgm:spPr/>
    </dgm:pt>
    <dgm:pt modelId="{6C6A14FC-AD07-4CD0-A7E0-B4B57283EDB9}" type="pres">
      <dgm:prSet presAssocID="{E73B7DDD-B350-41A5-AE6F-7AFDAFFC778B}" presName="Imag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98220C9-0DAC-41DF-A06F-AE46FA680C70}" type="pres">
      <dgm:prSet presAssocID="{E73B7DDD-B350-41A5-AE6F-7AFDAFFC778B}" presName="Child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2D4736-0870-4DF2-84F2-7A2419AEFFD9}" type="pres">
      <dgm:prSet presAssocID="{E73B7DDD-B350-41A5-AE6F-7AFDAFFC778B}" presName="Paren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A0352-3291-49D3-8BB0-28E5C91E08D1}" type="pres">
      <dgm:prSet presAssocID="{3F38EEF9-5E9A-4132-B13E-F31B8F1894DA}" presName="sibTrans" presStyleCnt="0"/>
      <dgm:spPr/>
    </dgm:pt>
    <dgm:pt modelId="{604C0C94-029E-45C7-95E1-61E0A2663708}" type="pres">
      <dgm:prSet presAssocID="{CBF81131-A7AB-4960-B617-C55D3F4F8711}" presName="composite" presStyleCnt="0"/>
      <dgm:spPr/>
    </dgm:pt>
    <dgm:pt modelId="{437484B5-C4AF-4FE6-A5FF-0D5DB24C8CE4}" type="pres">
      <dgm:prSet presAssocID="{CBF81131-A7AB-4960-B617-C55D3F4F8711}" presName="Accent" presStyleLbl="alignAcc1" presStyleIdx="1" presStyleCnt="4"/>
      <dgm:spPr/>
    </dgm:pt>
    <dgm:pt modelId="{E7CDC438-C33E-45BA-9A3B-831E9369C628}" type="pres">
      <dgm:prSet presAssocID="{CBF81131-A7AB-4960-B617-C55D3F4F8711}" presName="Image" presStyleLbl="node1" presStyleIdx="1" presStyleCnt="4" custScaleX="87744" custLinFactNeighborY="186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964EF25-65B2-457D-B297-D3704D321BCC}" type="pres">
      <dgm:prSet presAssocID="{CBF81131-A7AB-4960-B617-C55D3F4F8711}" presName="Child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8CBA89-9B47-4DC7-8884-8666D5B43206}" type="pres">
      <dgm:prSet presAssocID="{CBF81131-A7AB-4960-B617-C55D3F4F8711}" presName="Paren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63075-DBC8-4017-AC2C-0C6B10926CA3}" type="pres">
      <dgm:prSet presAssocID="{57E5263F-3017-4856-A50F-9DFC8B41F4AC}" presName="sibTrans" presStyleCnt="0"/>
      <dgm:spPr/>
    </dgm:pt>
    <dgm:pt modelId="{2DC7C16F-7683-4478-A03B-A448AB5A4301}" type="pres">
      <dgm:prSet presAssocID="{90E74728-8FA7-48D5-91E7-0D4BC8D45067}" presName="composite" presStyleCnt="0"/>
      <dgm:spPr/>
    </dgm:pt>
    <dgm:pt modelId="{FD8C6650-8CC2-4C57-9482-5747A982F0B8}" type="pres">
      <dgm:prSet presAssocID="{90E74728-8FA7-48D5-91E7-0D4BC8D45067}" presName="Accent" presStyleLbl="alignAcc1" presStyleIdx="2" presStyleCnt="4"/>
      <dgm:spPr/>
    </dgm:pt>
    <dgm:pt modelId="{8A93C3F9-DC1B-4EE2-BBAF-4CA74655FC45}" type="pres">
      <dgm:prSet presAssocID="{90E74728-8FA7-48D5-91E7-0D4BC8D45067}" presName="Image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1DE42CB-8611-492A-8CC9-BDA425CFC4E6}" type="pres">
      <dgm:prSet presAssocID="{90E74728-8FA7-48D5-91E7-0D4BC8D45067}" presName="Child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D050B-89AC-4B56-A8D8-98E311B7718C}" type="pres">
      <dgm:prSet presAssocID="{90E74728-8FA7-48D5-91E7-0D4BC8D45067}" presName="Paren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7D9D1-A69B-4A8D-8DCA-5256BF632A6F}" type="pres">
      <dgm:prSet presAssocID="{5C1CDA8F-9ADF-4CFA-8E81-2B307D359AB6}" presName="sibTrans" presStyleCnt="0"/>
      <dgm:spPr/>
    </dgm:pt>
    <dgm:pt modelId="{5845D497-9833-4365-8829-E2E4A074CD01}" type="pres">
      <dgm:prSet presAssocID="{A74EA78D-755D-464F-9A42-9D1ABD33F2A4}" presName="composite" presStyleCnt="0"/>
      <dgm:spPr/>
    </dgm:pt>
    <dgm:pt modelId="{4C4200F1-BED8-491D-8CAE-F2F31F1EC69B}" type="pres">
      <dgm:prSet presAssocID="{A74EA78D-755D-464F-9A42-9D1ABD33F2A4}" presName="Accent" presStyleLbl="alignAcc1" presStyleIdx="3" presStyleCnt="4"/>
      <dgm:spPr/>
    </dgm:pt>
    <dgm:pt modelId="{608CF900-2253-40D9-81CE-46FF911450E5}" type="pres">
      <dgm:prSet presAssocID="{A74EA78D-755D-464F-9A42-9D1ABD33F2A4}" presName="Image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0F4F056-16DC-49E0-A835-3314D5300916}" type="pres">
      <dgm:prSet presAssocID="{A74EA78D-755D-464F-9A42-9D1ABD33F2A4}" presName="Chil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C0171D-4470-460F-B80C-C740812E0255}" type="pres">
      <dgm:prSet presAssocID="{A74EA78D-755D-464F-9A42-9D1ABD33F2A4}" presName="Paren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35385B-4725-46A1-A713-D7D4A69F6526}" srcId="{90E74728-8FA7-48D5-91E7-0D4BC8D45067}" destId="{5D3C582F-3B29-4662-8D2D-B10BE7CA02B0}" srcOrd="4" destOrd="0" parTransId="{0A4CAA36-2AC8-4820-AB0C-BA9D78F24ED7}" sibTransId="{FB2D0626-9436-45EF-87D1-46836366B699}"/>
    <dgm:cxn modelId="{AC534012-592A-4CB6-9C3B-7F765FB7CA88}" type="presOf" srcId="{8B50801C-948E-4CD9-B561-2A3F9E007A7F}" destId="{D98220C9-0DAC-41DF-A06F-AE46FA680C70}" srcOrd="0" destOrd="2" presId="urn:microsoft.com/office/officeart/2008/layout/TitlePictureLineup"/>
    <dgm:cxn modelId="{20443EF7-B9BB-4539-9E6B-8A4265246CC3}" type="presOf" srcId="{5D3C582F-3B29-4662-8D2D-B10BE7CA02B0}" destId="{01DE42CB-8611-492A-8CC9-BDA425CFC4E6}" srcOrd="0" destOrd="4" presId="urn:microsoft.com/office/officeart/2008/layout/TitlePictureLineup"/>
    <dgm:cxn modelId="{3AC434D0-ABDF-4075-B278-DB7AD88D1FED}" srcId="{9D2B5DFC-4D24-41D3-A5CC-896F97DE360F}" destId="{E73B7DDD-B350-41A5-AE6F-7AFDAFFC778B}" srcOrd="0" destOrd="0" parTransId="{2BB5856E-BE25-4CE3-8366-32A4AB8CCFBC}" sibTransId="{3F38EEF9-5E9A-4132-B13E-F31B8F1894DA}"/>
    <dgm:cxn modelId="{615A155F-B105-4F41-8F51-A9BD30C0C1AF}" srcId="{9D2B5DFC-4D24-41D3-A5CC-896F97DE360F}" destId="{90E74728-8FA7-48D5-91E7-0D4BC8D45067}" srcOrd="2" destOrd="0" parTransId="{34C0AB99-83B0-4900-A218-9D2357151642}" sibTransId="{5C1CDA8F-9ADF-4CFA-8E81-2B307D359AB6}"/>
    <dgm:cxn modelId="{2E028F8B-ECAA-4FC7-A985-300A7A27C81E}" type="presOf" srcId="{AF0798DA-11DE-44AA-A3EE-2480DF3AE006}" destId="{9964EF25-65B2-457D-B297-D3704D321BCC}" srcOrd="0" destOrd="0" presId="urn:microsoft.com/office/officeart/2008/layout/TitlePictureLineup"/>
    <dgm:cxn modelId="{CFDF345B-006D-4770-A08E-CA82C2AF0A07}" srcId="{A74EA78D-755D-464F-9A42-9D1ABD33F2A4}" destId="{2A20D960-9525-4DA6-9FF7-2DBD8399B754}" srcOrd="0" destOrd="0" parTransId="{91B195BC-26C8-4ECC-B554-60EAC60E90CD}" sibTransId="{A9224884-3E3B-49D0-9AA7-A09963E937B2}"/>
    <dgm:cxn modelId="{4C2D9096-4132-4BBE-B580-49129388AB4A}" type="presOf" srcId="{C5790F1E-ADDC-4A6E-AAFE-EE2D6AD00FF4}" destId="{D98220C9-0DAC-41DF-A06F-AE46FA680C70}" srcOrd="0" destOrd="0" presId="urn:microsoft.com/office/officeart/2008/layout/TitlePictureLineup"/>
    <dgm:cxn modelId="{95C252C3-7483-4090-AFAA-8589FADD6293}" type="presOf" srcId="{A74EA78D-755D-464F-9A42-9D1ABD33F2A4}" destId="{F5C0171D-4470-460F-B80C-C740812E0255}" srcOrd="0" destOrd="0" presId="urn:microsoft.com/office/officeart/2008/layout/TitlePictureLineup"/>
    <dgm:cxn modelId="{4DC50434-1560-4952-B0C0-4CB74A681BBF}" srcId="{9D2B5DFC-4D24-41D3-A5CC-896F97DE360F}" destId="{A74EA78D-755D-464F-9A42-9D1ABD33F2A4}" srcOrd="3" destOrd="0" parTransId="{26C147F1-FA16-4D2E-BC99-55E4AC1C1902}" sibTransId="{CFDB9AB2-CF95-4AF9-99DD-0AFEA1BB3F30}"/>
    <dgm:cxn modelId="{8E8AF59D-F518-4B36-9C58-D8CCC40AE1B4}" srcId="{E73B7DDD-B350-41A5-AE6F-7AFDAFFC778B}" destId="{C5790F1E-ADDC-4A6E-AAFE-EE2D6AD00FF4}" srcOrd="0" destOrd="0" parTransId="{43FC81FA-C437-49D6-AD30-BFAF91EFB844}" sibTransId="{E35C51D1-3F38-4544-A5C2-1456FEC91157}"/>
    <dgm:cxn modelId="{3A4085C7-55D3-482A-BC2C-88F8B655B388}" type="presOf" srcId="{CBF81131-A7AB-4960-B617-C55D3F4F8711}" destId="{898CBA89-9B47-4DC7-8884-8666D5B43206}" srcOrd="0" destOrd="0" presId="urn:microsoft.com/office/officeart/2008/layout/TitlePictureLineup"/>
    <dgm:cxn modelId="{92A15EF6-2A2D-4E1D-AF2A-0C35BF8D2485}" type="presOf" srcId="{90E74728-8FA7-48D5-91E7-0D4BC8D45067}" destId="{025D050B-89AC-4B56-A8D8-98E311B7718C}" srcOrd="0" destOrd="0" presId="urn:microsoft.com/office/officeart/2008/layout/TitlePictureLineup"/>
    <dgm:cxn modelId="{6FD01CD9-8D5A-4AB7-9F87-3FA54E63653E}" type="presOf" srcId="{7C3E83E0-4BC7-4322-B538-B991D5F55920}" destId="{D98220C9-0DAC-41DF-A06F-AE46FA680C70}" srcOrd="0" destOrd="1" presId="urn:microsoft.com/office/officeart/2008/layout/TitlePictureLineup"/>
    <dgm:cxn modelId="{4508E743-5E4F-4E35-A081-30ABA7E2A6A2}" srcId="{90E74728-8FA7-48D5-91E7-0D4BC8D45067}" destId="{9EC586D9-19BB-4775-89A7-D6C451C33557}" srcOrd="0" destOrd="0" parTransId="{4C1AB3E8-3404-4D6C-A32F-2D66CD22A9B4}" sibTransId="{4AC64941-B657-4BE2-A974-F8B6D05BD6E4}"/>
    <dgm:cxn modelId="{8B41F72F-AEFD-4DD0-8758-82752DB19381}" srcId="{90E74728-8FA7-48D5-91E7-0D4BC8D45067}" destId="{F9C61B9E-658E-42C7-8BE6-6648A5F591CE}" srcOrd="1" destOrd="0" parTransId="{4F05DF86-BDC3-4DAD-978D-AEF23FF48531}" sibTransId="{B5566301-7F32-4576-B0DA-7C4377AE5FD0}"/>
    <dgm:cxn modelId="{246D69D7-9840-433D-BA78-1DCFD533A6FD}" srcId="{E73B7DDD-B350-41A5-AE6F-7AFDAFFC778B}" destId="{7C3E83E0-4BC7-4322-B538-B991D5F55920}" srcOrd="1" destOrd="0" parTransId="{0A4F1478-E113-44F2-81A3-8E1F41ADF0D9}" sibTransId="{89D7DE9A-11FC-43F4-9683-15773029B453}"/>
    <dgm:cxn modelId="{4641B506-494C-48A2-B415-18BBD64D5E57}" type="presOf" srcId="{E73B7DDD-B350-41A5-AE6F-7AFDAFFC778B}" destId="{142D4736-0870-4DF2-84F2-7A2419AEFFD9}" srcOrd="0" destOrd="0" presId="urn:microsoft.com/office/officeart/2008/layout/TitlePictureLineup"/>
    <dgm:cxn modelId="{710070F9-E9D0-4D7E-A0D1-AE72860B10AB}" type="presOf" srcId="{8F494831-C75A-4DAF-9EDE-611A08D3C9B2}" destId="{B0F4F056-16DC-49E0-A835-3314D5300916}" srcOrd="0" destOrd="1" presId="urn:microsoft.com/office/officeart/2008/layout/TitlePictureLineup"/>
    <dgm:cxn modelId="{6224295B-1405-48AC-8D7A-7EAA0CE1E2F8}" type="presOf" srcId="{10BF8582-A4CC-4F79-969F-789B6257F6F9}" destId="{01DE42CB-8611-492A-8CC9-BDA425CFC4E6}" srcOrd="0" destOrd="2" presId="urn:microsoft.com/office/officeart/2008/layout/TitlePictureLineup"/>
    <dgm:cxn modelId="{4033D822-B46F-40E4-8B73-E936B78C06E8}" srcId="{90E74728-8FA7-48D5-91E7-0D4BC8D45067}" destId="{E881E6BF-892E-4E1B-8FAE-2B8FB1CD53B3}" srcOrd="3" destOrd="0" parTransId="{D0B187C6-5431-402C-B572-2BF70A9710DA}" sibTransId="{895BAF30-5DA1-4EC2-B26C-A5BC0B340F6A}"/>
    <dgm:cxn modelId="{A7AB4ECD-5F33-492E-8A71-C34693C6EAD8}" srcId="{90E74728-8FA7-48D5-91E7-0D4BC8D45067}" destId="{10BF8582-A4CC-4F79-969F-789B6257F6F9}" srcOrd="2" destOrd="0" parTransId="{090A1295-411B-4063-AFF6-10F5C375B0FD}" sibTransId="{9367BB64-B732-4FB0-8582-E7E264C15D4A}"/>
    <dgm:cxn modelId="{261F4B4A-C4ED-44D6-8609-2EC4E3B1250D}" type="presOf" srcId="{2A20D960-9525-4DA6-9FF7-2DBD8399B754}" destId="{B0F4F056-16DC-49E0-A835-3314D5300916}" srcOrd="0" destOrd="0" presId="urn:microsoft.com/office/officeart/2008/layout/TitlePictureLineup"/>
    <dgm:cxn modelId="{8CE4FFF0-70E9-4020-BD92-6783D3DBCDE8}" type="presOf" srcId="{F9C61B9E-658E-42C7-8BE6-6648A5F591CE}" destId="{01DE42CB-8611-492A-8CC9-BDA425CFC4E6}" srcOrd="0" destOrd="1" presId="urn:microsoft.com/office/officeart/2008/layout/TitlePictureLineup"/>
    <dgm:cxn modelId="{0E4630A8-A76B-4E8F-8071-273D360AE99A}" type="presOf" srcId="{9D2B5DFC-4D24-41D3-A5CC-896F97DE360F}" destId="{E9955251-F5B7-4B63-ACB4-8FC187463318}" srcOrd="0" destOrd="0" presId="urn:microsoft.com/office/officeart/2008/layout/TitlePictureLineup"/>
    <dgm:cxn modelId="{B9B34C50-ABF8-4478-BA3F-A0646B022F77}" type="presOf" srcId="{E881E6BF-892E-4E1B-8FAE-2B8FB1CD53B3}" destId="{01DE42CB-8611-492A-8CC9-BDA425CFC4E6}" srcOrd="0" destOrd="3" presId="urn:microsoft.com/office/officeart/2008/layout/TitlePictureLineup"/>
    <dgm:cxn modelId="{797C1D57-A442-40E1-A724-F8E3A1750A5E}" srcId="{CBF81131-A7AB-4960-B617-C55D3F4F8711}" destId="{AF0798DA-11DE-44AA-A3EE-2480DF3AE006}" srcOrd="0" destOrd="0" parTransId="{5F26E921-5272-4377-9061-D479D76870E1}" sibTransId="{7E40F45E-EFE5-4E1E-BE87-FFAC169C6706}"/>
    <dgm:cxn modelId="{6D3A959C-2F7C-4B06-BA1B-52EE36542DF5}" srcId="{9D2B5DFC-4D24-41D3-A5CC-896F97DE360F}" destId="{CBF81131-A7AB-4960-B617-C55D3F4F8711}" srcOrd="1" destOrd="0" parTransId="{1F7F621E-9F49-46AE-BDB9-BE5BF827EA14}" sibTransId="{57E5263F-3017-4856-A50F-9DFC8B41F4AC}"/>
    <dgm:cxn modelId="{1FBB5674-9020-484F-A58E-F2ED2E7DC8F3}" srcId="{E73B7DDD-B350-41A5-AE6F-7AFDAFFC778B}" destId="{8B50801C-948E-4CD9-B561-2A3F9E007A7F}" srcOrd="2" destOrd="0" parTransId="{FDBDC779-EABF-4177-A184-47C04A56C11B}" sibTransId="{638BBDD8-12DD-406F-BD5C-B1D3C2B55339}"/>
    <dgm:cxn modelId="{A9E72A79-71A6-4FD5-9504-4E879375A9D5}" srcId="{A74EA78D-755D-464F-9A42-9D1ABD33F2A4}" destId="{8F494831-C75A-4DAF-9EDE-611A08D3C9B2}" srcOrd="1" destOrd="0" parTransId="{A12246DD-E794-4565-B990-3A66AC05821A}" sibTransId="{001C4F71-EE68-414A-81D2-F00615BDA958}"/>
    <dgm:cxn modelId="{FA315F99-E258-4998-B681-5D71254DDA6F}" type="presOf" srcId="{9EC586D9-19BB-4775-89A7-D6C451C33557}" destId="{01DE42CB-8611-492A-8CC9-BDA425CFC4E6}" srcOrd="0" destOrd="0" presId="urn:microsoft.com/office/officeart/2008/layout/TitlePictureLineup"/>
    <dgm:cxn modelId="{D02A49F4-A656-4B32-9753-EC54C6E04D0F}" type="presParOf" srcId="{E9955251-F5B7-4B63-ACB4-8FC187463318}" destId="{BC5CE6F7-AA03-4E8F-9014-7FFAD8CAC125}" srcOrd="0" destOrd="0" presId="urn:microsoft.com/office/officeart/2008/layout/TitlePictureLineup"/>
    <dgm:cxn modelId="{D08977C7-46E8-4DF9-A94C-E01237BB363B}" type="presParOf" srcId="{BC5CE6F7-AA03-4E8F-9014-7FFAD8CAC125}" destId="{26C76CEB-F2F8-437C-A8C8-FF67775FE339}" srcOrd="0" destOrd="0" presId="urn:microsoft.com/office/officeart/2008/layout/TitlePictureLineup"/>
    <dgm:cxn modelId="{FC310C6E-318E-4C2A-B022-45CCF0651A3B}" type="presParOf" srcId="{BC5CE6F7-AA03-4E8F-9014-7FFAD8CAC125}" destId="{6C6A14FC-AD07-4CD0-A7E0-B4B57283EDB9}" srcOrd="1" destOrd="0" presId="urn:microsoft.com/office/officeart/2008/layout/TitlePictureLineup"/>
    <dgm:cxn modelId="{31C51BA0-A133-4F31-820B-5CB3F3B94AF7}" type="presParOf" srcId="{BC5CE6F7-AA03-4E8F-9014-7FFAD8CAC125}" destId="{D98220C9-0DAC-41DF-A06F-AE46FA680C70}" srcOrd="2" destOrd="0" presId="urn:microsoft.com/office/officeart/2008/layout/TitlePictureLineup"/>
    <dgm:cxn modelId="{A0EAB868-DEE3-41E6-A787-F06099BA851D}" type="presParOf" srcId="{BC5CE6F7-AA03-4E8F-9014-7FFAD8CAC125}" destId="{142D4736-0870-4DF2-84F2-7A2419AEFFD9}" srcOrd="3" destOrd="0" presId="urn:microsoft.com/office/officeart/2008/layout/TitlePictureLineup"/>
    <dgm:cxn modelId="{1C77837F-01FB-4F22-ACE6-560D0180EDCA}" type="presParOf" srcId="{E9955251-F5B7-4B63-ACB4-8FC187463318}" destId="{496A0352-3291-49D3-8BB0-28E5C91E08D1}" srcOrd="1" destOrd="0" presId="urn:microsoft.com/office/officeart/2008/layout/TitlePictureLineup"/>
    <dgm:cxn modelId="{8E310566-48C6-428B-AC38-F85AC67713E3}" type="presParOf" srcId="{E9955251-F5B7-4B63-ACB4-8FC187463318}" destId="{604C0C94-029E-45C7-95E1-61E0A2663708}" srcOrd="2" destOrd="0" presId="urn:microsoft.com/office/officeart/2008/layout/TitlePictureLineup"/>
    <dgm:cxn modelId="{7443BA86-A094-4653-B9D1-A4048C7EBB22}" type="presParOf" srcId="{604C0C94-029E-45C7-95E1-61E0A2663708}" destId="{437484B5-C4AF-4FE6-A5FF-0D5DB24C8CE4}" srcOrd="0" destOrd="0" presId="urn:microsoft.com/office/officeart/2008/layout/TitlePictureLineup"/>
    <dgm:cxn modelId="{C0F8F237-A9F0-48AA-B2EE-0C3355FDFBCE}" type="presParOf" srcId="{604C0C94-029E-45C7-95E1-61E0A2663708}" destId="{E7CDC438-C33E-45BA-9A3B-831E9369C628}" srcOrd="1" destOrd="0" presId="urn:microsoft.com/office/officeart/2008/layout/TitlePictureLineup"/>
    <dgm:cxn modelId="{E38D722A-98B5-44E0-8CBA-B8C38DBCEE16}" type="presParOf" srcId="{604C0C94-029E-45C7-95E1-61E0A2663708}" destId="{9964EF25-65B2-457D-B297-D3704D321BCC}" srcOrd="2" destOrd="0" presId="urn:microsoft.com/office/officeart/2008/layout/TitlePictureLineup"/>
    <dgm:cxn modelId="{921E6978-4EF5-4CF0-8753-CE5707A2C47B}" type="presParOf" srcId="{604C0C94-029E-45C7-95E1-61E0A2663708}" destId="{898CBA89-9B47-4DC7-8884-8666D5B43206}" srcOrd="3" destOrd="0" presId="urn:microsoft.com/office/officeart/2008/layout/TitlePictureLineup"/>
    <dgm:cxn modelId="{9C90BFDC-0067-4F06-8537-C90282033A94}" type="presParOf" srcId="{E9955251-F5B7-4B63-ACB4-8FC187463318}" destId="{58D63075-DBC8-4017-AC2C-0C6B10926CA3}" srcOrd="3" destOrd="0" presId="urn:microsoft.com/office/officeart/2008/layout/TitlePictureLineup"/>
    <dgm:cxn modelId="{C51D1978-6350-4869-B41C-34DC106FB3DB}" type="presParOf" srcId="{E9955251-F5B7-4B63-ACB4-8FC187463318}" destId="{2DC7C16F-7683-4478-A03B-A448AB5A4301}" srcOrd="4" destOrd="0" presId="urn:microsoft.com/office/officeart/2008/layout/TitlePictureLineup"/>
    <dgm:cxn modelId="{1EA1CDE9-550D-4293-BF0A-B76C5BA52AF6}" type="presParOf" srcId="{2DC7C16F-7683-4478-A03B-A448AB5A4301}" destId="{FD8C6650-8CC2-4C57-9482-5747A982F0B8}" srcOrd="0" destOrd="0" presId="urn:microsoft.com/office/officeart/2008/layout/TitlePictureLineup"/>
    <dgm:cxn modelId="{95263D77-1385-4084-BE56-5E05A1C8ECA6}" type="presParOf" srcId="{2DC7C16F-7683-4478-A03B-A448AB5A4301}" destId="{8A93C3F9-DC1B-4EE2-BBAF-4CA74655FC45}" srcOrd="1" destOrd="0" presId="urn:microsoft.com/office/officeart/2008/layout/TitlePictureLineup"/>
    <dgm:cxn modelId="{19D6F919-1F1D-4C36-84C5-D7C56D338FAB}" type="presParOf" srcId="{2DC7C16F-7683-4478-A03B-A448AB5A4301}" destId="{01DE42CB-8611-492A-8CC9-BDA425CFC4E6}" srcOrd="2" destOrd="0" presId="urn:microsoft.com/office/officeart/2008/layout/TitlePictureLineup"/>
    <dgm:cxn modelId="{8CF3A6C0-8E0B-4FC6-99A5-6D3186CC48D3}" type="presParOf" srcId="{2DC7C16F-7683-4478-A03B-A448AB5A4301}" destId="{025D050B-89AC-4B56-A8D8-98E311B7718C}" srcOrd="3" destOrd="0" presId="urn:microsoft.com/office/officeart/2008/layout/TitlePictureLineup"/>
    <dgm:cxn modelId="{E798D24C-92D7-44E6-A0E1-771087EC74FA}" type="presParOf" srcId="{E9955251-F5B7-4B63-ACB4-8FC187463318}" destId="{E347D9D1-A69B-4A8D-8DCA-5256BF632A6F}" srcOrd="5" destOrd="0" presId="urn:microsoft.com/office/officeart/2008/layout/TitlePictureLineup"/>
    <dgm:cxn modelId="{578BE24B-F5BC-4B64-ADEC-06B129B32500}" type="presParOf" srcId="{E9955251-F5B7-4B63-ACB4-8FC187463318}" destId="{5845D497-9833-4365-8829-E2E4A074CD01}" srcOrd="6" destOrd="0" presId="urn:microsoft.com/office/officeart/2008/layout/TitlePictureLineup"/>
    <dgm:cxn modelId="{3D4AA887-57FB-4E2F-BC3B-B5B9BAAEDFF4}" type="presParOf" srcId="{5845D497-9833-4365-8829-E2E4A074CD01}" destId="{4C4200F1-BED8-491D-8CAE-F2F31F1EC69B}" srcOrd="0" destOrd="0" presId="urn:microsoft.com/office/officeart/2008/layout/TitlePictureLineup"/>
    <dgm:cxn modelId="{F9AE388D-8CC8-4CF9-A519-00E88B65DCCC}" type="presParOf" srcId="{5845D497-9833-4365-8829-E2E4A074CD01}" destId="{608CF900-2253-40D9-81CE-46FF911450E5}" srcOrd="1" destOrd="0" presId="urn:microsoft.com/office/officeart/2008/layout/TitlePictureLineup"/>
    <dgm:cxn modelId="{6BC36C6C-39E4-4072-A543-3A13413D537E}" type="presParOf" srcId="{5845D497-9833-4365-8829-E2E4A074CD01}" destId="{B0F4F056-16DC-49E0-A835-3314D5300916}" srcOrd="2" destOrd="0" presId="urn:microsoft.com/office/officeart/2008/layout/TitlePictureLineup"/>
    <dgm:cxn modelId="{A93B0395-F744-4FF2-8904-123A51E476AD}" type="presParOf" srcId="{5845D497-9833-4365-8829-E2E4A074CD01}" destId="{F5C0171D-4470-460F-B80C-C740812E025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03FA7B-DF97-48A3-81F9-D3E551113178}" type="doc">
      <dgm:prSet loTypeId="urn:microsoft.com/office/officeart/2005/8/layout/vList3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340327-2193-4DA7-A20A-51826C32796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What &amp; Why?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A0B6B87-92E1-401C-A9C3-B217DAE3E099}" type="parTrans" cxnId="{38E65571-D570-4608-9F41-A0109E2A0C73}">
      <dgm:prSet/>
      <dgm:spPr/>
      <dgm:t>
        <a:bodyPr/>
        <a:lstStyle/>
        <a:p>
          <a:endParaRPr lang="en-US"/>
        </a:p>
      </dgm:t>
    </dgm:pt>
    <dgm:pt modelId="{3FDB1CD7-F602-4773-9F6B-C1CAE69A977D}" type="sibTrans" cxnId="{38E65571-D570-4608-9F41-A0109E2A0C73}">
      <dgm:prSet/>
      <dgm:spPr/>
      <dgm:t>
        <a:bodyPr/>
        <a:lstStyle/>
        <a:p>
          <a:endParaRPr lang="en-US"/>
        </a:p>
      </dgm:t>
    </dgm:pt>
    <dgm:pt modelId="{BD7D9E21-3811-462B-A562-E6821D19CEA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Benchmark &amp; Pillars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01A570-CFC6-41F3-8FFA-E161F8FE6269}" type="parTrans" cxnId="{34F0E9B4-7414-4769-B844-1E58644DC70B}">
      <dgm:prSet/>
      <dgm:spPr/>
      <dgm:t>
        <a:bodyPr/>
        <a:lstStyle/>
        <a:p>
          <a:endParaRPr lang="en-US"/>
        </a:p>
      </dgm:t>
    </dgm:pt>
    <dgm:pt modelId="{0DC5336A-6AC8-481D-B712-4062F110478E}" type="sibTrans" cxnId="{34F0E9B4-7414-4769-B844-1E58644DC70B}">
      <dgm:prSet/>
      <dgm:spPr/>
      <dgm:t>
        <a:bodyPr/>
        <a:lstStyle/>
        <a:p>
          <a:endParaRPr lang="en-US"/>
        </a:p>
      </dgm:t>
    </dgm:pt>
    <dgm:pt modelId="{3ED04A90-F882-4ECC-8E38-1CAB4C0D33A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$$ 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B62334B-E335-4717-B6CA-010F6BA4B254}" type="parTrans" cxnId="{43F3938F-42B1-42FF-8F5A-A0F8732E4236}">
      <dgm:prSet/>
      <dgm:spPr/>
      <dgm:t>
        <a:bodyPr/>
        <a:lstStyle/>
        <a:p>
          <a:endParaRPr lang="en-US"/>
        </a:p>
      </dgm:t>
    </dgm:pt>
    <dgm:pt modelId="{43A1CDDD-1CE1-4E06-8B29-28F93CA43C3A}" type="sibTrans" cxnId="{43F3938F-42B1-42FF-8F5A-A0F8732E4236}">
      <dgm:prSet/>
      <dgm:spPr/>
      <dgm:t>
        <a:bodyPr/>
        <a:lstStyle/>
        <a:p>
          <a:endParaRPr lang="en-US"/>
        </a:p>
      </dgm:t>
    </dgm:pt>
    <dgm:pt modelId="{215AE0C4-30E6-421E-8F7A-C9A0B9F6B1A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Criticism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B6F4523-7AF7-4F92-91EC-214CCDCD8619}" type="parTrans" cxnId="{24EEC27A-159F-448A-AA1B-DE6CA91425AC}">
      <dgm:prSet/>
      <dgm:spPr/>
      <dgm:t>
        <a:bodyPr/>
        <a:lstStyle/>
        <a:p>
          <a:endParaRPr lang="en-US"/>
        </a:p>
      </dgm:t>
    </dgm:pt>
    <dgm:pt modelId="{D1233081-2EFF-46C1-B02E-BF43FA1E8382}" type="sibTrans" cxnId="{24EEC27A-159F-448A-AA1B-DE6CA91425AC}">
      <dgm:prSet/>
      <dgm:spPr/>
      <dgm:t>
        <a:bodyPr/>
        <a:lstStyle/>
        <a:p>
          <a:endParaRPr lang="en-US"/>
        </a:p>
      </dgm:t>
    </dgm:pt>
    <dgm:pt modelId="{441D6612-711C-4899-B282-C6249F01DED1}" type="pres">
      <dgm:prSet presAssocID="{1603FA7B-DF97-48A3-81F9-D3E55111317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B54844-9F27-4AC7-9C4F-CC3EC596C20C}" type="pres">
      <dgm:prSet presAssocID="{16340327-2193-4DA7-A20A-51826C32796E}" presName="composite" presStyleCnt="0"/>
      <dgm:spPr/>
    </dgm:pt>
    <dgm:pt modelId="{6F682CF3-5082-4722-983C-6FFFED42873B}" type="pres">
      <dgm:prSet presAssocID="{16340327-2193-4DA7-A20A-51826C32796E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A11183C-0A3F-4E22-9CB1-36272C01AF6D}" type="pres">
      <dgm:prSet presAssocID="{16340327-2193-4DA7-A20A-51826C32796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355218-4C2E-4206-9B3B-DA4989470113}" type="pres">
      <dgm:prSet presAssocID="{3FDB1CD7-F602-4773-9F6B-C1CAE69A977D}" presName="spacing" presStyleCnt="0"/>
      <dgm:spPr/>
    </dgm:pt>
    <dgm:pt modelId="{3F332DF5-0D0B-44A0-808E-49BC1D4E6798}" type="pres">
      <dgm:prSet presAssocID="{BD7D9E21-3811-462B-A562-E6821D19CEA5}" presName="composite" presStyleCnt="0"/>
      <dgm:spPr/>
    </dgm:pt>
    <dgm:pt modelId="{0FAC408C-E56F-424C-8E80-182574029AF2}" type="pres">
      <dgm:prSet presAssocID="{BD7D9E21-3811-462B-A562-E6821D19CEA5}" presName="imgShp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6888745-899A-423B-80D1-D3C062DE1604}" type="pres">
      <dgm:prSet presAssocID="{BD7D9E21-3811-462B-A562-E6821D19CEA5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1D4B2-E32C-4909-B01E-B875CBA62742}" type="pres">
      <dgm:prSet presAssocID="{0DC5336A-6AC8-481D-B712-4062F110478E}" presName="spacing" presStyleCnt="0"/>
      <dgm:spPr/>
    </dgm:pt>
    <dgm:pt modelId="{89CCDDCD-4B02-4E71-BF93-130FDA5AB7EE}" type="pres">
      <dgm:prSet presAssocID="{3ED04A90-F882-4ECC-8E38-1CAB4C0D33A7}" presName="composite" presStyleCnt="0"/>
      <dgm:spPr/>
    </dgm:pt>
    <dgm:pt modelId="{3CEC625F-A5B9-4B83-A024-C26A365206DF}" type="pres">
      <dgm:prSet presAssocID="{3ED04A90-F882-4ECC-8E38-1CAB4C0D33A7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D059183-A8D6-4718-86BE-B14D6DED45F4}" type="pres">
      <dgm:prSet presAssocID="{3ED04A90-F882-4ECC-8E38-1CAB4C0D33A7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E7767-B2A3-4B84-8877-5DF1B0996855}" type="pres">
      <dgm:prSet presAssocID="{43A1CDDD-1CE1-4E06-8B29-28F93CA43C3A}" presName="spacing" presStyleCnt="0"/>
      <dgm:spPr/>
    </dgm:pt>
    <dgm:pt modelId="{91230EAA-C0CF-4D64-B2E3-BAF8E09BE765}" type="pres">
      <dgm:prSet presAssocID="{215AE0C4-30E6-421E-8F7A-C9A0B9F6B1A9}" presName="composite" presStyleCnt="0"/>
      <dgm:spPr/>
    </dgm:pt>
    <dgm:pt modelId="{47214311-C53E-4EE0-9549-980A7AE02D79}" type="pres">
      <dgm:prSet presAssocID="{215AE0C4-30E6-421E-8F7A-C9A0B9F6B1A9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3F9102A-DB7E-4399-A8B9-CB74A61BA9E8}" type="pres">
      <dgm:prSet presAssocID="{215AE0C4-30E6-421E-8F7A-C9A0B9F6B1A9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0E9B4-7414-4769-B844-1E58644DC70B}" srcId="{1603FA7B-DF97-48A3-81F9-D3E551113178}" destId="{BD7D9E21-3811-462B-A562-E6821D19CEA5}" srcOrd="1" destOrd="0" parTransId="{E901A570-CFC6-41F3-8FFA-E161F8FE6269}" sibTransId="{0DC5336A-6AC8-481D-B712-4062F110478E}"/>
    <dgm:cxn modelId="{69B862DC-F616-4772-8139-1772E5D5E208}" type="presOf" srcId="{1603FA7B-DF97-48A3-81F9-D3E551113178}" destId="{441D6612-711C-4899-B282-C6249F01DED1}" srcOrd="0" destOrd="0" presId="urn:microsoft.com/office/officeart/2005/8/layout/vList3"/>
    <dgm:cxn modelId="{24EEC27A-159F-448A-AA1B-DE6CA91425AC}" srcId="{1603FA7B-DF97-48A3-81F9-D3E551113178}" destId="{215AE0C4-30E6-421E-8F7A-C9A0B9F6B1A9}" srcOrd="3" destOrd="0" parTransId="{3B6F4523-7AF7-4F92-91EC-214CCDCD8619}" sibTransId="{D1233081-2EFF-46C1-B02E-BF43FA1E8382}"/>
    <dgm:cxn modelId="{56838AF3-6C07-4B47-9A4D-2C34CC780EE7}" type="presOf" srcId="{3ED04A90-F882-4ECC-8E38-1CAB4C0D33A7}" destId="{DD059183-A8D6-4718-86BE-B14D6DED45F4}" srcOrd="0" destOrd="0" presId="urn:microsoft.com/office/officeart/2005/8/layout/vList3"/>
    <dgm:cxn modelId="{65CF79F4-A4FA-467D-8CE6-AACF569E503D}" type="presOf" srcId="{BD7D9E21-3811-462B-A562-E6821D19CEA5}" destId="{C6888745-899A-423B-80D1-D3C062DE1604}" srcOrd="0" destOrd="0" presId="urn:microsoft.com/office/officeart/2005/8/layout/vList3"/>
    <dgm:cxn modelId="{43F3938F-42B1-42FF-8F5A-A0F8732E4236}" srcId="{1603FA7B-DF97-48A3-81F9-D3E551113178}" destId="{3ED04A90-F882-4ECC-8E38-1CAB4C0D33A7}" srcOrd="2" destOrd="0" parTransId="{CB62334B-E335-4717-B6CA-010F6BA4B254}" sibTransId="{43A1CDDD-1CE1-4E06-8B29-28F93CA43C3A}"/>
    <dgm:cxn modelId="{38E65571-D570-4608-9F41-A0109E2A0C73}" srcId="{1603FA7B-DF97-48A3-81F9-D3E551113178}" destId="{16340327-2193-4DA7-A20A-51826C32796E}" srcOrd="0" destOrd="0" parTransId="{8A0B6B87-92E1-401C-A9C3-B217DAE3E099}" sibTransId="{3FDB1CD7-F602-4773-9F6B-C1CAE69A977D}"/>
    <dgm:cxn modelId="{1F7F205E-6BE2-4104-B229-E76ED23D93D4}" type="presOf" srcId="{215AE0C4-30E6-421E-8F7A-C9A0B9F6B1A9}" destId="{43F9102A-DB7E-4399-A8B9-CB74A61BA9E8}" srcOrd="0" destOrd="0" presId="urn:microsoft.com/office/officeart/2005/8/layout/vList3"/>
    <dgm:cxn modelId="{7B114942-B786-45A2-BE91-206E7CD9DB52}" type="presOf" srcId="{16340327-2193-4DA7-A20A-51826C32796E}" destId="{2A11183C-0A3F-4E22-9CB1-36272C01AF6D}" srcOrd="0" destOrd="0" presId="urn:microsoft.com/office/officeart/2005/8/layout/vList3"/>
    <dgm:cxn modelId="{D23714E9-7557-40B9-A74E-4982728E54F1}" type="presParOf" srcId="{441D6612-711C-4899-B282-C6249F01DED1}" destId="{CDB54844-9F27-4AC7-9C4F-CC3EC596C20C}" srcOrd="0" destOrd="0" presId="urn:microsoft.com/office/officeart/2005/8/layout/vList3"/>
    <dgm:cxn modelId="{B828F4F4-5730-4A6A-B1DB-DA4C6587996A}" type="presParOf" srcId="{CDB54844-9F27-4AC7-9C4F-CC3EC596C20C}" destId="{6F682CF3-5082-4722-983C-6FFFED42873B}" srcOrd="0" destOrd="0" presId="urn:microsoft.com/office/officeart/2005/8/layout/vList3"/>
    <dgm:cxn modelId="{0D7303E4-03E5-49BA-A2A0-0A83ACE5B590}" type="presParOf" srcId="{CDB54844-9F27-4AC7-9C4F-CC3EC596C20C}" destId="{2A11183C-0A3F-4E22-9CB1-36272C01AF6D}" srcOrd="1" destOrd="0" presId="urn:microsoft.com/office/officeart/2005/8/layout/vList3"/>
    <dgm:cxn modelId="{86376A89-0D63-4663-A0A0-C2512551FA74}" type="presParOf" srcId="{441D6612-711C-4899-B282-C6249F01DED1}" destId="{CC355218-4C2E-4206-9B3B-DA4989470113}" srcOrd="1" destOrd="0" presId="urn:microsoft.com/office/officeart/2005/8/layout/vList3"/>
    <dgm:cxn modelId="{176FF0A4-3C81-45C8-995A-52AB116A6914}" type="presParOf" srcId="{441D6612-711C-4899-B282-C6249F01DED1}" destId="{3F332DF5-0D0B-44A0-808E-49BC1D4E6798}" srcOrd="2" destOrd="0" presId="urn:microsoft.com/office/officeart/2005/8/layout/vList3"/>
    <dgm:cxn modelId="{6117DCBD-654F-439F-834F-40B30C46EDC0}" type="presParOf" srcId="{3F332DF5-0D0B-44A0-808E-49BC1D4E6798}" destId="{0FAC408C-E56F-424C-8E80-182574029AF2}" srcOrd="0" destOrd="0" presId="urn:microsoft.com/office/officeart/2005/8/layout/vList3"/>
    <dgm:cxn modelId="{43F654F2-9501-400F-A890-8E73D9EB32A4}" type="presParOf" srcId="{3F332DF5-0D0B-44A0-808E-49BC1D4E6798}" destId="{C6888745-899A-423B-80D1-D3C062DE1604}" srcOrd="1" destOrd="0" presId="urn:microsoft.com/office/officeart/2005/8/layout/vList3"/>
    <dgm:cxn modelId="{C1646181-1F57-40E0-B200-662896222E1B}" type="presParOf" srcId="{441D6612-711C-4899-B282-C6249F01DED1}" destId="{91C1D4B2-E32C-4909-B01E-B875CBA62742}" srcOrd="3" destOrd="0" presId="urn:microsoft.com/office/officeart/2005/8/layout/vList3"/>
    <dgm:cxn modelId="{8947FA61-4441-4FF0-9FDA-DEE6D65700F1}" type="presParOf" srcId="{441D6612-711C-4899-B282-C6249F01DED1}" destId="{89CCDDCD-4B02-4E71-BF93-130FDA5AB7EE}" srcOrd="4" destOrd="0" presId="urn:microsoft.com/office/officeart/2005/8/layout/vList3"/>
    <dgm:cxn modelId="{3A9CDB34-8212-4AAE-B7AF-67D10E1ADFFD}" type="presParOf" srcId="{89CCDDCD-4B02-4E71-BF93-130FDA5AB7EE}" destId="{3CEC625F-A5B9-4B83-A024-C26A365206DF}" srcOrd="0" destOrd="0" presId="urn:microsoft.com/office/officeart/2005/8/layout/vList3"/>
    <dgm:cxn modelId="{6D7CC43B-7A9A-42BB-849F-5911D3DA63FF}" type="presParOf" srcId="{89CCDDCD-4B02-4E71-BF93-130FDA5AB7EE}" destId="{DD059183-A8D6-4718-86BE-B14D6DED45F4}" srcOrd="1" destOrd="0" presId="urn:microsoft.com/office/officeart/2005/8/layout/vList3"/>
    <dgm:cxn modelId="{E4E55B80-B073-4768-A320-8186521E32BE}" type="presParOf" srcId="{441D6612-711C-4899-B282-C6249F01DED1}" destId="{E0FE7767-B2A3-4B84-8877-5DF1B0996855}" srcOrd="5" destOrd="0" presId="urn:microsoft.com/office/officeart/2005/8/layout/vList3"/>
    <dgm:cxn modelId="{FE36E981-52FA-42C8-B1E7-5227D56785E4}" type="presParOf" srcId="{441D6612-711C-4899-B282-C6249F01DED1}" destId="{91230EAA-C0CF-4D64-B2E3-BAF8E09BE765}" srcOrd="6" destOrd="0" presId="urn:microsoft.com/office/officeart/2005/8/layout/vList3"/>
    <dgm:cxn modelId="{45C5CDCE-8240-4641-9C70-DEAD91FF7492}" type="presParOf" srcId="{91230EAA-C0CF-4D64-B2E3-BAF8E09BE765}" destId="{47214311-C53E-4EE0-9549-980A7AE02D79}" srcOrd="0" destOrd="0" presId="urn:microsoft.com/office/officeart/2005/8/layout/vList3"/>
    <dgm:cxn modelId="{5A33CB3A-C2D9-4E0F-B2A9-4E87310117AD}" type="presParOf" srcId="{91230EAA-C0CF-4D64-B2E3-BAF8E09BE765}" destId="{43F9102A-DB7E-4399-A8B9-CB74A61BA9E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765D0FE-724A-4623-9088-69F3FFEC8C1F}" type="doc">
      <dgm:prSet loTypeId="urn:microsoft.com/office/officeart/2005/8/layout/lProcess2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3747B0-0F61-42B8-9E38-4C4F4F1003F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Smart infra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B32D450-D3F4-40BA-98C4-C07F2AEE1747}" type="parTrans" cxnId="{A3519F76-3088-4553-8C8C-D6CBDE3976A1}">
      <dgm:prSet/>
      <dgm:spPr/>
      <dgm:t>
        <a:bodyPr/>
        <a:lstStyle/>
        <a:p>
          <a:endParaRPr lang="en-US"/>
        </a:p>
      </dgm:t>
    </dgm:pt>
    <dgm:pt modelId="{79863FD9-6858-410A-8EC8-E83E9F63D4E6}" type="sibTrans" cxnId="{A3519F76-3088-4553-8C8C-D6CBDE3976A1}">
      <dgm:prSet/>
      <dgm:spPr/>
      <dgm:t>
        <a:bodyPr/>
        <a:lstStyle/>
        <a:p>
          <a:endParaRPr lang="en-US"/>
        </a:p>
      </dgm:t>
    </dgm:pt>
    <dgm:pt modelId="{8076DC60-FF02-4938-97C0-1CF80BE6B37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Physical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966B34C-9413-4C79-8FF6-641AB65A6234}" type="parTrans" cxnId="{5C58E354-2FA5-44E5-AB6E-B5DCA26EBCEC}">
      <dgm:prSet/>
      <dgm:spPr/>
      <dgm:t>
        <a:bodyPr/>
        <a:lstStyle/>
        <a:p>
          <a:endParaRPr lang="en-US"/>
        </a:p>
      </dgm:t>
    </dgm:pt>
    <dgm:pt modelId="{AB56636D-4746-43F9-A814-A8CB4A74C245}" type="sibTrans" cxnId="{5C58E354-2FA5-44E5-AB6E-B5DCA26EBCEC}">
      <dgm:prSet/>
      <dgm:spPr/>
      <dgm:t>
        <a:bodyPr/>
        <a:lstStyle/>
        <a:p>
          <a:endParaRPr lang="en-US"/>
        </a:p>
      </dgm:t>
    </dgm:pt>
    <dgm:pt modelId="{8D638F93-840C-4E05-9055-4ED08FC0057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Smart “-y”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63E0FDD-BB5A-466F-9834-A866D804B269}" type="parTrans" cxnId="{C95FBED8-D2F8-44EE-B1CB-61C8A52A116B}">
      <dgm:prSet/>
      <dgm:spPr/>
      <dgm:t>
        <a:bodyPr/>
        <a:lstStyle/>
        <a:p>
          <a:endParaRPr lang="en-US"/>
        </a:p>
      </dgm:t>
    </dgm:pt>
    <dgm:pt modelId="{AECBD3FD-27AF-4D2A-BDBA-B1634B43D37F}" type="sibTrans" cxnId="{C95FBED8-D2F8-44EE-B1CB-61C8A52A116B}">
      <dgm:prSet/>
      <dgm:spPr/>
      <dgm:t>
        <a:bodyPr/>
        <a:lstStyle/>
        <a:p>
          <a:endParaRPr lang="en-US"/>
        </a:p>
      </dgm:t>
    </dgm:pt>
    <dgm:pt modelId="{79671950-055B-43A3-AEA7-8FB8FE04DBA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Utility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159C35-1E5E-4481-8E88-EC3997D628E3}" type="parTrans" cxnId="{D3BBBF79-DD31-4D6D-B60E-6C9CCB5540C2}">
      <dgm:prSet/>
      <dgm:spPr/>
      <dgm:t>
        <a:bodyPr/>
        <a:lstStyle/>
        <a:p>
          <a:endParaRPr lang="en-US"/>
        </a:p>
      </dgm:t>
    </dgm:pt>
    <dgm:pt modelId="{E0DB695F-F753-48A7-84ED-EB6F2A379171}" type="sibTrans" cxnId="{D3BBBF79-DD31-4D6D-B60E-6C9CCB5540C2}">
      <dgm:prSet/>
      <dgm:spPr/>
      <dgm:t>
        <a:bodyPr/>
        <a:lstStyle/>
        <a:p>
          <a:endParaRPr lang="en-US"/>
        </a:p>
      </dgm:t>
    </dgm:pt>
    <dgm:pt modelId="{D7C49AD1-2642-4E7D-9385-78C89239AE5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Technology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4A3D347-F117-42A4-904E-A0D337BF0A6A}" type="parTrans" cxnId="{77C365C2-D345-4C68-A3E4-3A4BFF6EDB82}">
      <dgm:prSet/>
      <dgm:spPr/>
      <dgm:t>
        <a:bodyPr/>
        <a:lstStyle/>
        <a:p>
          <a:endParaRPr lang="en-US"/>
        </a:p>
      </dgm:t>
    </dgm:pt>
    <dgm:pt modelId="{9064F0C9-E92C-43A0-9F38-8D044CC388AB}" type="sibTrans" cxnId="{77C365C2-D345-4C68-A3E4-3A4BFF6EDB82}">
      <dgm:prSet/>
      <dgm:spPr/>
      <dgm:t>
        <a:bodyPr/>
        <a:lstStyle/>
        <a:p>
          <a:endParaRPr lang="en-US"/>
        </a:p>
      </dgm:t>
    </dgm:pt>
    <dgm:pt modelId="{E76E444D-959A-494E-AB53-B865E1EF0CD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VIA some %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E36C259-6470-4147-A583-F20D677318C1}" type="parTrans" cxnId="{5A9D11E3-D473-4819-83C4-1CD09B7CF906}">
      <dgm:prSet/>
      <dgm:spPr/>
      <dgm:t>
        <a:bodyPr/>
        <a:lstStyle/>
        <a:p>
          <a:endParaRPr lang="en-US"/>
        </a:p>
      </dgm:t>
    </dgm:pt>
    <dgm:pt modelId="{65691566-6A82-4353-8950-5AC0382B7FA6}" type="sibTrans" cxnId="{5A9D11E3-D473-4819-83C4-1CD09B7CF906}">
      <dgm:prSet/>
      <dgm:spPr/>
      <dgm:t>
        <a:bodyPr/>
        <a:lstStyle/>
        <a:p>
          <a:endParaRPr lang="en-US"/>
        </a:p>
      </dgm:t>
    </dgm:pt>
    <dgm:pt modelId="{6D2055BF-887F-4CC6-B6A4-F8E3B0717BB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Social / civic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78C0FAC-3D7E-4A4F-8F60-E24E905CEF02}" type="parTrans" cxnId="{879E36B4-7A99-4641-9224-7108F6F8EE7C}">
      <dgm:prSet/>
      <dgm:spPr/>
      <dgm:t>
        <a:bodyPr/>
        <a:lstStyle/>
        <a:p>
          <a:endParaRPr lang="en-US"/>
        </a:p>
      </dgm:t>
    </dgm:pt>
    <dgm:pt modelId="{98E0B0E2-2C15-4B0F-B512-20E24B08F293}" type="sibTrans" cxnId="{879E36B4-7A99-4641-9224-7108F6F8EE7C}">
      <dgm:prSet/>
      <dgm:spPr/>
      <dgm:t>
        <a:bodyPr/>
        <a:lstStyle/>
        <a:p>
          <a:endParaRPr lang="en-US"/>
        </a:p>
      </dgm:t>
    </dgm:pt>
    <dgm:pt modelId="{1B73865E-97C4-4744-8511-6A8939503C4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Economic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781159B-0D1F-4E8C-BF82-EE24AB798421}" type="parTrans" cxnId="{696C6935-C2A6-4F90-A1F2-5673134A6A91}">
      <dgm:prSet/>
      <dgm:spPr/>
      <dgm:t>
        <a:bodyPr/>
        <a:lstStyle/>
        <a:p>
          <a:endParaRPr lang="en-US"/>
        </a:p>
      </dgm:t>
    </dgm:pt>
    <dgm:pt modelId="{A629050C-2EE8-48C1-B153-A793F97BAF32}" type="sibTrans" cxnId="{696C6935-C2A6-4F90-A1F2-5673134A6A91}">
      <dgm:prSet/>
      <dgm:spPr/>
      <dgm:t>
        <a:bodyPr/>
        <a:lstStyle/>
        <a:p>
          <a:endParaRPr lang="en-US"/>
        </a:p>
      </dgm:t>
    </dgm:pt>
    <dgm:pt modelId="{822EACC9-8695-4932-88BA-7D0434FDAC9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Mobility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24CFD53-1DA6-4BA7-9352-A641C55D7BB8}" type="parTrans" cxnId="{C1BDF534-FB8D-4084-AFA8-35E0F5E1BD42}">
      <dgm:prSet/>
      <dgm:spPr/>
      <dgm:t>
        <a:bodyPr/>
        <a:lstStyle/>
        <a:p>
          <a:endParaRPr lang="en-US"/>
        </a:p>
      </dgm:t>
    </dgm:pt>
    <dgm:pt modelId="{D5D817F1-7086-41FB-8941-CAFACB130BC6}" type="sibTrans" cxnId="{C1BDF534-FB8D-4084-AFA8-35E0F5E1BD42}">
      <dgm:prSet/>
      <dgm:spPr/>
      <dgm:t>
        <a:bodyPr/>
        <a:lstStyle/>
        <a:p>
          <a:endParaRPr lang="en-US"/>
        </a:p>
      </dgm:t>
    </dgm:pt>
    <dgm:pt modelId="{9891E642-E5B1-4CC5-92DC-C5E192DBCA5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100% ICT but not “end”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08E1E5E-124B-4FC7-BE63-122B22F981C2}" type="parTrans" cxnId="{E55145B6-3A5C-4F9B-A93F-1EDD4AD4C3D5}">
      <dgm:prSet/>
      <dgm:spPr/>
      <dgm:t>
        <a:bodyPr/>
        <a:lstStyle/>
        <a:p>
          <a:endParaRPr lang="en-US"/>
        </a:p>
      </dgm:t>
    </dgm:pt>
    <dgm:pt modelId="{54EE4C48-98E9-479D-8E6C-36EB29326174}" type="sibTrans" cxnId="{E55145B6-3A5C-4F9B-A93F-1EDD4AD4C3D5}">
      <dgm:prSet/>
      <dgm:spPr/>
      <dgm:t>
        <a:bodyPr/>
        <a:lstStyle/>
        <a:p>
          <a:endParaRPr lang="en-US"/>
        </a:p>
      </dgm:t>
    </dgm:pt>
    <dgm:pt modelId="{5BBDDCCE-DC26-49DE-AD3E-8BB04470E5D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0% Bureaucratic hassles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16641F1-767A-4375-8818-604914F1F237}" type="parTrans" cxnId="{81EAD19E-C693-4E37-808F-A791D1174290}">
      <dgm:prSet/>
      <dgm:spPr/>
      <dgm:t>
        <a:bodyPr/>
        <a:lstStyle/>
        <a:p>
          <a:endParaRPr lang="en-US"/>
        </a:p>
      </dgm:t>
    </dgm:pt>
    <dgm:pt modelId="{49C7938D-FBFE-484A-8EA0-2DC13FAC78BC}" type="sibTrans" cxnId="{81EAD19E-C693-4E37-808F-A791D1174290}">
      <dgm:prSet/>
      <dgm:spPr/>
      <dgm:t>
        <a:bodyPr/>
        <a:lstStyle/>
        <a:p>
          <a:endParaRPr lang="en-US"/>
        </a:p>
      </dgm:t>
    </dgm:pt>
    <dgm:pt modelId="{D123C2BA-3E14-4A66-BC0F-3889ABFE6C51}" type="pres">
      <dgm:prSet presAssocID="{F765D0FE-724A-4623-9088-69F3FFEC8C1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0D600D-268B-47E4-8560-B6ADF1CFC206}" type="pres">
      <dgm:prSet presAssocID="{EC3747B0-0F61-42B8-9E38-4C4F4F1003FE}" presName="compNode" presStyleCnt="0"/>
      <dgm:spPr/>
    </dgm:pt>
    <dgm:pt modelId="{BC3602FB-5F7B-4D28-81FE-FC7F1FDF8689}" type="pres">
      <dgm:prSet presAssocID="{EC3747B0-0F61-42B8-9E38-4C4F4F1003FE}" presName="aNode" presStyleLbl="bgShp" presStyleIdx="0" presStyleCnt="3"/>
      <dgm:spPr/>
      <dgm:t>
        <a:bodyPr/>
        <a:lstStyle/>
        <a:p>
          <a:endParaRPr lang="en-US"/>
        </a:p>
      </dgm:t>
    </dgm:pt>
    <dgm:pt modelId="{D0847411-96D3-43CD-9D90-1927B3F71043}" type="pres">
      <dgm:prSet presAssocID="{EC3747B0-0F61-42B8-9E38-4C4F4F1003FE}" presName="textNode" presStyleLbl="bgShp" presStyleIdx="0" presStyleCnt="3"/>
      <dgm:spPr/>
      <dgm:t>
        <a:bodyPr/>
        <a:lstStyle/>
        <a:p>
          <a:endParaRPr lang="en-US"/>
        </a:p>
      </dgm:t>
    </dgm:pt>
    <dgm:pt modelId="{329F90FA-2499-4D1D-B027-818572AE1626}" type="pres">
      <dgm:prSet presAssocID="{EC3747B0-0F61-42B8-9E38-4C4F4F1003FE}" presName="compChildNode" presStyleCnt="0"/>
      <dgm:spPr/>
    </dgm:pt>
    <dgm:pt modelId="{2B950EC4-9DE1-4D3B-91CD-FCE45877E6F6}" type="pres">
      <dgm:prSet presAssocID="{EC3747B0-0F61-42B8-9E38-4C4F4F1003FE}" presName="theInnerList" presStyleCnt="0"/>
      <dgm:spPr/>
    </dgm:pt>
    <dgm:pt modelId="{19D39F86-F18D-4355-8DFE-F4A546C3ECF7}" type="pres">
      <dgm:prSet presAssocID="{8076DC60-FF02-4938-97C0-1CF80BE6B373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60ABC8-0E71-49F5-96BD-09F328FDA371}" type="pres">
      <dgm:prSet presAssocID="{8076DC60-FF02-4938-97C0-1CF80BE6B373}" presName="aSpace2" presStyleCnt="0"/>
      <dgm:spPr/>
    </dgm:pt>
    <dgm:pt modelId="{B1C6D876-B3C9-4216-828D-1F04AF0A4DC4}" type="pres">
      <dgm:prSet presAssocID="{6D2055BF-887F-4CC6-B6A4-F8E3B0717BB3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4CAFB9-0AB1-43F7-AB9A-29BD91137B57}" type="pres">
      <dgm:prSet presAssocID="{6D2055BF-887F-4CC6-B6A4-F8E3B0717BB3}" presName="aSpace2" presStyleCnt="0"/>
      <dgm:spPr/>
    </dgm:pt>
    <dgm:pt modelId="{985D07D2-2675-4362-88AF-7562A779F5C1}" type="pres">
      <dgm:prSet presAssocID="{1B73865E-97C4-4744-8511-6A8939503C49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F1B2B-38DF-4E37-8FAF-27E4928488C3}" type="pres">
      <dgm:prSet presAssocID="{EC3747B0-0F61-42B8-9E38-4C4F4F1003FE}" presName="aSpace" presStyleCnt="0"/>
      <dgm:spPr/>
    </dgm:pt>
    <dgm:pt modelId="{CE7204D5-CEA7-4DB6-8167-5D61983F2B07}" type="pres">
      <dgm:prSet presAssocID="{8D638F93-840C-4E05-9055-4ED08FC0057B}" presName="compNode" presStyleCnt="0"/>
      <dgm:spPr/>
    </dgm:pt>
    <dgm:pt modelId="{DA4E4EA9-174B-4034-9966-05884103CF24}" type="pres">
      <dgm:prSet presAssocID="{8D638F93-840C-4E05-9055-4ED08FC0057B}" presName="aNode" presStyleLbl="bgShp" presStyleIdx="1" presStyleCnt="3"/>
      <dgm:spPr/>
      <dgm:t>
        <a:bodyPr/>
        <a:lstStyle/>
        <a:p>
          <a:endParaRPr lang="en-US"/>
        </a:p>
      </dgm:t>
    </dgm:pt>
    <dgm:pt modelId="{22298ADF-B499-44DE-BAB0-A64EEEC8A9EC}" type="pres">
      <dgm:prSet presAssocID="{8D638F93-840C-4E05-9055-4ED08FC0057B}" presName="textNode" presStyleLbl="bgShp" presStyleIdx="1" presStyleCnt="3"/>
      <dgm:spPr/>
      <dgm:t>
        <a:bodyPr/>
        <a:lstStyle/>
        <a:p>
          <a:endParaRPr lang="en-US"/>
        </a:p>
      </dgm:t>
    </dgm:pt>
    <dgm:pt modelId="{8D863DE1-E852-42F2-B58E-A1ED97DBB63D}" type="pres">
      <dgm:prSet presAssocID="{8D638F93-840C-4E05-9055-4ED08FC0057B}" presName="compChildNode" presStyleCnt="0"/>
      <dgm:spPr/>
    </dgm:pt>
    <dgm:pt modelId="{C3A79356-6194-47E9-ACF4-8ACD9135C23E}" type="pres">
      <dgm:prSet presAssocID="{8D638F93-840C-4E05-9055-4ED08FC0057B}" presName="theInnerList" presStyleCnt="0"/>
      <dgm:spPr/>
    </dgm:pt>
    <dgm:pt modelId="{B7498189-311E-4CC7-8EC1-5F9F56CDAA81}" type="pres">
      <dgm:prSet presAssocID="{822EACC9-8695-4932-88BA-7D0434FDAC90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5E15B-7BEA-4C87-8D0E-955D610BDD13}" type="pres">
      <dgm:prSet presAssocID="{822EACC9-8695-4932-88BA-7D0434FDAC90}" presName="aSpace2" presStyleCnt="0"/>
      <dgm:spPr/>
    </dgm:pt>
    <dgm:pt modelId="{66C8AD87-23DA-40D5-AD3A-DA5D1BDD7DF3}" type="pres">
      <dgm:prSet presAssocID="{79671950-055B-43A3-AEA7-8FB8FE04DBA2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575530-AEFF-4A8C-BB97-7EA967D2D64B}" type="pres">
      <dgm:prSet presAssocID="{79671950-055B-43A3-AEA7-8FB8FE04DBA2}" presName="aSpace2" presStyleCnt="0"/>
      <dgm:spPr/>
    </dgm:pt>
    <dgm:pt modelId="{F5F59400-6576-4D19-8506-C3D4FE06B506}" type="pres">
      <dgm:prSet presAssocID="{D7C49AD1-2642-4E7D-9385-78C89239AE50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8F028F-970C-4AA5-834F-6EE3EA427899}" type="pres">
      <dgm:prSet presAssocID="{8D638F93-840C-4E05-9055-4ED08FC0057B}" presName="aSpace" presStyleCnt="0"/>
      <dgm:spPr/>
    </dgm:pt>
    <dgm:pt modelId="{6C9B0FAA-8D95-4E20-8265-345B36CFA9FF}" type="pres">
      <dgm:prSet presAssocID="{E76E444D-959A-494E-AB53-B865E1EF0CD8}" presName="compNode" presStyleCnt="0"/>
      <dgm:spPr/>
    </dgm:pt>
    <dgm:pt modelId="{D27238DD-E9CD-44B8-B2C8-91EB497845F8}" type="pres">
      <dgm:prSet presAssocID="{E76E444D-959A-494E-AB53-B865E1EF0CD8}" presName="aNode" presStyleLbl="bgShp" presStyleIdx="2" presStyleCnt="3"/>
      <dgm:spPr/>
      <dgm:t>
        <a:bodyPr/>
        <a:lstStyle/>
        <a:p>
          <a:endParaRPr lang="en-US"/>
        </a:p>
      </dgm:t>
    </dgm:pt>
    <dgm:pt modelId="{C8CEB594-D67C-4113-82A8-6FA8B08258D5}" type="pres">
      <dgm:prSet presAssocID="{E76E444D-959A-494E-AB53-B865E1EF0CD8}" presName="textNode" presStyleLbl="bgShp" presStyleIdx="2" presStyleCnt="3"/>
      <dgm:spPr/>
      <dgm:t>
        <a:bodyPr/>
        <a:lstStyle/>
        <a:p>
          <a:endParaRPr lang="en-US"/>
        </a:p>
      </dgm:t>
    </dgm:pt>
    <dgm:pt modelId="{F2A05649-CF71-482D-B799-AE4D493A6172}" type="pres">
      <dgm:prSet presAssocID="{E76E444D-959A-494E-AB53-B865E1EF0CD8}" presName="compChildNode" presStyleCnt="0"/>
      <dgm:spPr/>
    </dgm:pt>
    <dgm:pt modelId="{5EA53F8F-C18E-4B77-86C3-8B99D432FCFF}" type="pres">
      <dgm:prSet presAssocID="{E76E444D-959A-494E-AB53-B865E1EF0CD8}" presName="theInnerList" presStyleCnt="0"/>
      <dgm:spPr/>
    </dgm:pt>
    <dgm:pt modelId="{F2911275-543A-4B95-91D7-029C1A5C8D18}" type="pres">
      <dgm:prSet presAssocID="{5BBDDCCE-DC26-49DE-AD3E-8BB04470E5D8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A309D-D7D0-443A-BC92-84289580DD18}" type="pres">
      <dgm:prSet presAssocID="{5BBDDCCE-DC26-49DE-AD3E-8BB04470E5D8}" presName="aSpace2" presStyleCnt="0"/>
      <dgm:spPr/>
    </dgm:pt>
    <dgm:pt modelId="{63E1DB83-BF43-4D5E-964F-F3C89B3016BC}" type="pres">
      <dgm:prSet presAssocID="{9891E642-E5B1-4CC5-92DC-C5E192DBCA5F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167C86-2665-4F6C-BDDD-979494D5F9FB}" type="presOf" srcId="{D7C49AD1-2642-4E7D-9385-78C89239AE50}" destId="{F5F59400-6576-4D19-8506-C3D4FE06B506}" srcOrd="0" destOrd="0" presId="urn:microsoft.com/office/officeart/2005/8/layout/lProcess2"/>
    <dgm:cxn modelId="{C1BDF534-FB8D-4084-AFA8-35E0F5E1BD42}" srcId="{8D638F93-840C-4E05-9055-4ED08FC0057B}" destId="{822EACC9-8695-4932-88BA-7D0434FDAC90}" srcOrd="0" destOrd="0" parTransId="{224CFD53-1DA6-4BA7-9352-A641C55D7BB8}" sibTransId="{D5D817F1-7086-41FB-8941-CAFACB130BC6}"/>
    <dgm:cxn modelId="{2928E615-F05C-4AD4-ACEF-8BE5AD6CDCA3}" type="presOf" srcId="{5BBDDCCE-DC26-49DE-AD3E-8BB04470E5D8}" destId="{F2911275-543A-4B95-91D7-029C1A5C8D18}" srcOrd="0" destOrd="0" presId="urn:microsoft.com/office/officeart/2005/8/layout/lProcess2"/>
    <dgm:cxn modelId="{A6D48EDC-6D66-444A-B693-23F09E03653D}" type="presOf" srcId="{F765D0FE-724A-4623-9088-69F3FFEC8C1F}" destId="{D123C2BA-3E14-4A66-BC0F-3889ABFE6C51}" srcOrd="0" destOrd="0" presId="urn:microsoft.com/office/officeart/2005/8/layout/lProcess2"/>
    <dgm:cxn modelId="{A532E6D8-8B4D-44BD-8618-9DBFF2E6C9F3}" type="presOf" srcId="{EC3747B0-0F61-42B8-9E38-4C4F4F1003FE}" destId="{D0847411-96D3-43CD-9D90-1927B3F71043}" srcOrd="1" destOrd="0" presId="urn:microsoft.com/office/officeart/2005/8/layout/lProcess2"/>
    <dgm:cxn modelId="{879E36B4-7A99-4641-9224-7108F6F8EE7C}" srcId="{EC3747B0-0F61-42B8-9E38-4C4F4F1003FE}" destId="{6D2055BF-887F-4CC6-B6A4-F8E3B0717BB3}" srcOrd="1" destOrd="0" parTransId="{278C0FAC-3D7E-4A4F-8F60-E24E905CEF02}" sibTransId="{98E0B0E2-2C15-4B0F-B512-20E24B08F293}"/>
    <dgm:cxn modelId="{644B1F97-14BA-4669-B8D5-FBFA996F95A8}" type="presOf" srcId="{9891E642-E5B1-4CC5-92DC-C5E192DBCA5F}" destId="{63E1DB83-BF43-4D5E-964F-F3C89B3016BC}" srcOrd="0" destOrd="0" presId="urn:microsoft.com/office/officeart/2005/8/layout/lProcess2"/>
    <dgm:cxn modelId="{0E1F9884-7E72-4EBE-AB3D-BF65399B1FE3}" type="presOf" srcId="{6D2055BF-887F-4CC6-B6A4-F8E3B0717BB3}" destId="{B1C6D876-B3C9-4216-828D-1F04AF0A4DC4}" srcOrd="0" destOrd="0" presId="urn:microsoft.com/office/officeart/2005/8/layout/lProcess2"/>
    <dgm:cxn modelId="{5A9D11E3-D473-4819-83C4-1CD09B7CF906}" srcId="{F765D0FE-724A-4623-9088-69F3FFEC8C1F}" destId="{E76E444D-959A-494E-AB53-B865E1EF0CD8}" srcOrd="2" destOrd="0" parTransId="{8E36C259-6470-4147-A583-F20D677318C1}" sibTransId="{65691566-6A82-4353-8950-5AC0382B7FA6}"/>
    <dgm:cxn modelId="{E55145B6-3A5C-4F9B-A93F-1EDD4AD4C3D5}" srcId="{E76E444D-959A-494E-AB53-B865E1EF0CD8}" destId="{9891E642-E5B1-4CC5-92DC-C5E192DBCA5F}" srcOrd="1" destOrd="0" parTransId="{C08E1E5E-124B-4FC7-BE63-122B22F981C2}" sibTransId="{54EE4C48-98E9-479D-8E6C-36EB29326174}"/>
    <dgm:cxn modelId="{5C58E354-2FA5-44E5-AB6E-B5DCA26EBCEC}" srcId="{EC3747B0-0F61-42B8-9E38-4C4F4F1003FE}" destId="{8076DC60-FF02-4938-97C0-1CF80BE6B373}" srcOrd="0" destOrd="0" parTransId="{2966B34C-9413-4C79-8FF6-641AB65A6234}" sibTransId="{AB56636D-4746-43F9-A814-A8CB4A74C245}"/>
    <dgm:cxn modelId="{D3BBBF79-DD31-4D6D-B60E-6C9CCB5540C2}" srcId="{8D638F93-840C-4E05-9055-4ED08FC0057B}" destId="{79671950-055B-43A3-AEA7-8FB8FE04DBA2}" srcOrd="1" destOrd="0" parTransId="{06159C35-1E5E-4481-8E88-EC3997D628E3}" sibTransId="{E0DB695F-F753-48A7-84ED-EB6F2A379171}"/>
    <dgm:cxn modelId="{4FC6AF8D-C173-42C6-917C-6164A3BE02FF}" type="presOf" srcId="{E76E444D-959A-494E-AB53-B865E1EF0CD8}" destId="{D27238DD-E9CD-44B8-B2C8-91EB497845F8}" srcOrd="0" destOrd="0" presId="urn:microsoft.com/office/officeart/2005/8/layout/lProcess2"/>
    <dgm:cxn modelId="{81EAD19E-C693-4E37-808F-A791D1174290}" srcId="{E76E444D-959A-494E-AB53-B865E1EF0CD8}" destId="{5BBDDCCE-DC26-49DE-AD3E-8BB04470E5D8}" srcOrd="0" destOrd="0" parTransId="{F16641F1-767A-4375-8818-604914F1F237}" sibTransId="{49C7938D-FBFE-484A-8EA0-2DC13FAC78BC}"/>
    <dgm:cxn modelId="{77C365C2-D345-4C68-A3E4-3A4BFF6EDB82}" srcId="{8D638F93-840C-4E05-9055-4ED08FC0057B}" destId="{D7C49AD1-2642-4E7D-9385-78C89239AE50}" srcOrd="2" destOrd="0" parTransId="{94A3D347-F117-42A4-904E-A0D337BF0A6A}" sibTransId="{9064F0C9-E92C-43A0-9F38-8D044CC388AB}"/>
    <dgm:cxn modelId="{7DF3B639-1F3A-49D1-99A8-96E394ABDF0D}" type="presOf" srcId="{822EACC9-8695-4932-88BA-7D0434FDAC90}" destId="{B7498189-311E-4CC7-8EC1-5F9F56CDAA81}" srcOrd="0" destOrd="0" presId="urn:microsoft.com/office/officeart/2005/8/layout/lProcess2"/>
    <dgm:cxn modelId="{B4830C5D-A19D-44C8-8599-66D05079D351}" type="presOf" srcId="{E76E444D-959A-494E-AB53-B865E1EF0CD8}" destId="{C8CEB594-D67C-4113-82A8-6FA8B08258D5}" srcOrd="1" destOrd="0" presId="urn:microsoft.com/office/officeart/2005/8/layout/lProcess2"/>
    <dgm:cxn modelId="{34300BF1-99EC-4B47-BD4A-096F53AAF7D3}" type="presOf" srcId="{1B73865E-97C4-4744-8511-6A8939503C49}" destId="{985D07D2-2675-4362-88AF-7562A779F5C1}" srcOrd="0" destOrd="0" presId="urn:microsoft.com/office/officeart/2005/8/layout/lProcess2"/>
    <dgm:cxn modelId="{696C6935-C2A6-4F90-A1F2-5673134A6A91}" srcId="{EC3747B0-0F61-42B8-9E38-4C4F4F1003FE}" destId="{1B73865E-97C4-4744-8511-6A8939503C49}" srcOrd="2" destOrd="0" parTransId="{8781159B-0D1F-4E8C-BF82-EE24AB798421}" sibTransId="{A629050C-2EE8-48C1-B153-A793F97BAF32}"/>
    <dgm:cxn modelId="{EED81236-A348-4E7B-968D-5B8548C79F89}" type="presOf" srcId="{8076DC60-FF02-4938-97C0-1CF80BE6B373}" destId="{19D39F86-F18D-4355-8DFE-F4A546C3ECF7}" srcOrd="0" destOrd="0" presId="urn:microsoft.com/office/officeart/2005/8/layout/lProcess2"/>
    <dgm:cxn modelId="{FFD78B5E-FBF7-411A-B332-78FD22CB904A}" type="presOf" srcId="{8D638F93-840C-4E05-9055-4ED08FC0057B}" destId="{DA4E4EA9-174B-4034-9966-05884103CF24}" srcOrd="0" destOrd="0" presId="urn:microsoft.com/office/officeart/2005/8/layout/lProcess2"/>
    <dgm:cxn modelId="{C95FBED8-D2F8-44EE-B1CB-61C8A52A116B}" srcId="{F765D0FE-724A-4623-9088-69F3FFEC8C1F}" destId="{8D638F93-840C-4E05-9055-4ED08FC0057B}" srcOrd="1" destOrd="0" parTransId="{B63E0FDD-BB5A-466F-9834-A866D804B269}" sibTransId="{AECBD3FD-27AF-4D2A-BDBA-B1634B43D37F}"/>
    <dgm:cxn modelId="{25EEF0FD-7224-40A0-8F1E-6686775594F8}" type="presOf" srcId="{8D638F93-840C-4E05-9055-4ED08FC0057B}" destId="{22298ADF-B499-44DE-BAB0-A64EEEC8A9EC}" srcOrd="1" destOrd="0" presId="urn:microsoft.com/office/officeart/2005/8/layout/lProcess2"/>
    <dgm:cxn modelId="{143B6EC1-D963-470E-B282-8ACB6736F253}" type="presOf" srcId="{EC3747B0-0F61-42B8-9E38-4C4F4F1003FE}" destId="{BC3602FB-5F7B-4D28-81FE-FC7F1FDF8689}" srcOrd="0" destOrd="0" presId="urn:microsoft.com/office/officeart/2005/8/layout/lProcess2"/>
    <dgm:cxn modelId="{1491ED48-195B-4890-87EB-175F8FD2882E}" type="presOf" srcId="{79671950-055B-43A3-AEA7-8FB8FE04DBA2}" destId="{66C8AD87-23DA-40D5-AD3A-DA5D1BDD7DF3}" srcOrd="0" destOrd="0" presId="urn:microsoft.com/office/officeart/2005/8/layout/lProcess2"/>
    <dgm:cxn modelId="{A3519F76-3088-4553-8C8C-D6CBDE3976A1}" srcId="{F765D0FE-724A-4623-9088-69F3FFEC8C1F}" destId="{EC3747B0-0F61-42B8-9E38-4C4F4F1003FE}" srcOrd="0" destOrd="0" parTransId="{5B32D450-D3F4-40BA-98C4-C07F2AEE1747}" sibTransId="{79863FD9-6858-410A-8EC8-E83E9F63D4E6}"/>
    <dgm:cxn modelId="{D39D8585-C8D5-47A6-AFF8-847C968EF8F3}" type="presParOf" srcId="{D123C2BA-3E14-4A66-BC0F-3889ABFE6C51}" destId="{FD0D600D-268B-47E4-8560-B6ADF1CFC206}" srcOrd="0" destOrd="0" presId="urn:microsoft.com/office/officeart/2005/8/layout/lProcess2"/>
    <dgm:cxn modelId="{75386526-C004-4EED-A1B8-DB2BC8A0E6E8}" type="presParOf" srcId="{FD0D600D-268B-47E4-8560-B6ADF1CFC206}" destId="{BC3602FB-5F7B-4D28-81FE-FC7F1FDF8689}" srcOrd="0" destOrd="0" presId="urn:microsoft.com/office/officeart/2005/8/layout/lProcess2"/>
    <dgm:cxn modelId="{2D4B6AAB-6C90-4233-95DD-998301872558}" type="presParOf" srcId="{FD0D600D-268B-47E4-8560-B6ADF1CFC206}" destId="{D0847411-96D3-43CD-9D90-1927B3F71043}" srcOrd="1" destOrd="0" presId="urn:microsoft.com/office/officeart/2005/8/layout/lProcess2"/>
    <dgm:cxn modelId="{A0A5BF93-394C-4943-A978-6662E5882F95}" type="presParOf" srcId="{FD0D600D-268B-47E4-8560-B6ADF1CFC206}" destId="{329F90FA-2499-4D1D-B027-818572AE1626}" srcOrd="2" destOrd="0" presId="urn:microsoft.com/office/officeart/2005/8/layout/lProcess2"/>
    <dgm:cxn modelId="{C7624EAB-A71F-4FC4-9546-9C8EF51850D5}" type="presParOf" srcId="{329F90FA-2499-4D1D-B027-818572AE1626}" destId="{2B950EC4-9DE1-4D3B-91CD-FCE45877E6F6}" srcOrd="0" destOrd="0" presId="urn:microsoft.com/office/officeart/2005/8/layout/lProcess2"/>
    <dgm:cxn modelId="{ABBAD978-8888-4CB0-B5D8-EAE9718C1791}" type="presParOf" srcId="{2B950EC4-9DE1-4D3B-91CD-FCE45877E6F6}" destId="{19D39F86-F18D-4355-8DFE-F4A546C3ECF7}" srcOrd="0" destOrd="0" presId="urn:microsoft.com/office/officeart/2005/8/layout/lProcess2"/>
    <dgm:cxn modelId="{B3D38CCA-2B7A-4048-8304-286F3C36466D}" type="presParOf" srcId="{2B950EC4-9DE1-4D3B-91CD-FCE45877E6F6}" destId="{CE60ABC8-0E71-49F5-96BD-09F328FDA371}" srcOrd="1" destOrd="0" presId="urn:microsoft.com/office/officeart/2005/8/layout/lProcess2"/>
    <dgm:cxn modelId="{4D95B09A-B8EC-43A8-A7D5-9F75D6E379F2}" type="presParOf" srcId="{2B950EC4-9DE1-4D3B-91CD-FCE45877E6F6}" destId="{B1C6D876-B3C9-4216-828D-1F04AF0A4DC4}" srcOrd="2" destOrd="0" presId="urn:microsoft.com/office/officeart/2005/8/layout/lProcess2"/>
    <dgm:cxn modelId="{8004DCA5-6E14-452E-84CD-16AB0138F69A}" type="presParOf" srcId="{2B950EC4-9DE1-4D3B-91CD-FCE45877E6F6}" destId="{7B4CAFB9-0AB1-43F7-AB9A-29BD91137B57}" srcOrd="3" destOrd="0" presId="urn:microsoft.com/office/officeart/2005/8/layout/lProcess2"/>
    <dgm:cxn modelId="{919E6AFF-4E15-4DC7-B16E-B6E5FFE2D850}" type="presParOf" srcId="{2B950EC4-9DE1-4D3B-91CD-FCE45877E6F6}" destId="{985D07D2-2675-4362-88AF-7562A779F5C1}" srcOrd="4" destOrd="0" presId="urn:microsoft.com/office/officeart/2005/8/layout/lProcess2"/>
    <dgm:cxn modelId="{F0196507-3542-4882-866B-FC72EC9C6DE6}" type="presParOf" srcId="{D123C2BA-3E14-4A66-BC0F-3889ABFE6C51}" destId="{F1DF1B2B-38DF-4E37-8FAF-27E4928488C3}" srcOrd="1" destOrd="0" presId="urn:microsoft.com/office/officeart/2005/8/layout/lProcess2"/>
    <dgm:cxn modelId="{A4F9B3B6-1C7F-4063-9DB0-30D21BD409CE}" type="presParOf" srcId="{D123C2BA-3E14-4A66-BC0F-3889ABFE6C51}" destId="{CE7204D5-CEA7-4DB6-8167-5D61983F2B07}" srcOrd="2" destOrd="0" presId="urn:microsoft.com/office/officeart/2005/8/layout/lProcess2"/>
    <dgm:cxn modelId="{33923744-869E-4EAC-A802-4E4EF455AAAC}" type="presParOf" srcId="{CE7204D5-CEA7-4DB6-8167-5D61983F2B07}" destId="{DA4E4EA9-174B-4034-9966-05884103CF24}" srcOrd="0" destOrd="0" presId="urn:microsoft.com/office/officeart/2005/8/layout/lProcess2"/>
    <dgm:cxn modelId="{1E4779C2-6419-49CD-B2A4-CE02A028DE90}" type="presParOf" srcId="{CE7204D5-CEA7-4DB6-8167-5D61983F2B07}" destId="{22298ADF-B499-44DE-BAB0-A64EEEC8A9EC}" srcOrd="1" destOrd="0" presId="urn:microsoft.com/office/officeart/2005/8/layout/lProcess2"/>
    <dgm:cxn modelId="{C738BEAB-CCD8-4E01-8974-8BEC2F2D499C}" type="presParOf" srcId="{CE7204D5-CEA7-4DB6-8167-5D61983F2B07}" destId="{8D863DE1-E852-42F2-B58E-A1ED97DBB63D}" srcOrd="2" destOrd="0" presId="urn:microsoft.com/office/officeart/2005/8/layout/lProcess2"/>
    <dgm:cxn modelId="{3728F766-3483-48FD-878A-B09404BBB7A8}" type="presParOf" srcId="{8D863DE1-E852-42F2-B58E-A1ED97DBB63D}" destId="{C3A79356-6194-47E9-ACF4-8ACD9135C23E}" srcOrd="0" destOrd="0" presId="urn:microsoft.com/office/officeart/2005/8/layout/lProcess2"/>
    <dgm:cxn modelId="{0945B48F-C688-4018-B0D3-3F5C8F7DD9EF}" type="presParOf" srcId="{C3A79356-6194-47E9-ACF4-8ACD9135C23E}" destId="{B7498189-311E-4CC7-8EC1-5F9F56CDAA81}" srcOrd="0" destOrd="0" presId="urn:microsoft.com/office/officeart/2005/8/layout/lProcess2"/>
    <dgm:cxn modelId="{0C86F15A-E951-493C-A3F2-5519D2BEDC7D}" type="presParOf" srcId="{C3A79356-6194-47E9-ACF4-8ACD9135C23E}" destId="{FBA5E15B-7BEA-4C87-8D0E-955D610BDD13}" srcOrd="1" destOrd="0" presId="urn:microsoft.com/office/officeart/2005/8/layout/lProcess2"/>
    <dgm:cxn modelId="{B0D6E36C-0326-4BAB-BDF0-A66DA4F86855}" type="presParOf" srcId="{C3A79356-6194-47E9-ACF4-8ACD9135C23E}" destId="{66C8AD87-23DA-40D5-AD3A-DA5D1BDD7DF3}" srcOrd="2" destOrd="0" presId="urn:microsoft.com/office/officeart/2005/8/layout/lProcess2"/>
    <dgm:cxn modelId="{9234D859-F997-40B0-A5DB-F56D87C67EDB}" type="presParOf" srcId="{C3A79356-6194-47E9-ACF4-8ACD9135C23E}" destId="{EB575530-AEFF-4A8C-BB97-7EA967D2D64B}" srcOrd="3" destOrd="0" presId="urn:microsoft.com/office/officeart/2005/8/layout/lProcess2"/>
    <dgm:cxn modelId="{9FA5C93D-55C1-48D2-9A2C-81FE2488D7ED}" type="presParOf" srcId="{C3A79356-6194-47E9-ACF4-8ACD9135C23E}" destId="{F5F59400-6576-4D19-8506-C3D4FE06B506}" srcOrd="4" destOrd="0" presId="urn:microsoft.com/office/officeart/2005/8/layout/lProcess2"/>
    <dgm:cxn modelId="{7C30E2D3-6CEB-4369-B364-C94419F05819}" type="presParOf" srcId="{D123C2BA-3E14-4A66-BC0F-3889ABFE6C51}" destId="{5B8F028F-970C-4AA5-834F-6EE3EA427899}" srcOrd="3" destOrd="0" presId="urn:microsoft.com/office/officeart/2005/8/layout/lProcess2"/>
    <dgm:cxn modelId="{ECC8AD63-7C3B-4E5F-ABDD-D6B581E1B10C}" type="presParOf" srcId="{D123C2BA-3E14-4A66-BC0F-3889ABFE6C51}" destId="{6C9B0FAA-8D95-4E20-8265-345B36CFA9FF}" srcOrd="4" destOrd="0" presId="urn:microsoft.com/office/officeart/2005/8/layout/lProcess2"/>
    <dgm:cxn modelId="{B72EBE2C-60B7-469C-8E17-1B9385A4ADB1}" type="presParOf" srcId="{6C9B0FAA-8D95-4E20-8265-345B36CFA9FF}" destId="{D27238DD-E9CD-44B8-B2C8-91EB497845F8}" srcOrd="0" destOrd="0" presId="urn:microsoft.com/office/officeart/2005/8/layout/lProcess2"/>
    <dgm:cxn modelId="{F77B3E2D-0424-4E9D-B17D-AE1E48E4FB27}" type="presParOf" srcId="{6C9B0FAA-8D95-4E20-8265-345B36CFA9FF}" destId="{C8CEB594-D67C-4113-82A8-6FA8B08258D5}" srcOrd="1" destOrd="0" presId="urn:microsoft.com/office/officeart/2005/8/layout/lProcess2"/>
    <dgm:cxn modelId="{76069065-1857-43BB-B04E-2502CAF3C7B1}" type="presParOf" srcId="{6C9B0FAA-8D95-4E20-8265-345B36CFA9FF}" destId="{F2A05649-CF71-482D-B799-AE4D493A6172}" srcOrd="2" destOrd="0" presId="urn:microsoft.com/office/officeart/2005/8/layout/lProcess2"/>
    <dgm:cxn modelId="{6B751372-48C2-4A77-B6D7-5817B46DF8DC}" type="presParOf" srcId="{F2A05649-CF71-482D-B799-AE4D493A6172}" destId="{5EA53F8F-C18E-4B77-86C3-8B99D432FCFF}" srcOrd="0" destOrd="0" presId="urn:microsoft.com/office/officeart/2005/8/layout/lProcess2"/>
    <dgm:cxn modelId="{EE1EB592-8CD8-413D-A8B2-D2002FEB7385}" type="presParOf" srcId="{5EA53F8F-C18E-4B77-86C3-8B99D432FCFF}" destId="{F2911275-543A-4B95-91D7-029C1A5C8D18}" srcOrd="0" destOrd="0" presId="urn:microsoft.com/office/officeart/2005/8/layout/lProcess2"/>
    <dgm:cxn modelId="{08E09B6A-417C-4193-AE76-9882094EBEFF}" type="presParOf" srcId="{5EA53F8F-C18E-4B77-86C3-8B99D432FCFF}" destId="{FFDA309D-D7D0-443A-BC92-84289580DD18}" srcOrd="1" destOrd="0" presId="urn:microsoft.com/office/officeart/2005/8/layout/lProcess2"/>
    <dgm:cxn modelId="{7B637774-0B19-433F-A34E-DB2505DB69AB}" type="presParOf" srcId="{5EA53F8F-C18E-4B77-86C3-8B99D432FCFF}" destId="{63E1DB83-BF43-4D5E-964F-F3C89B3016BC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603FA7B-DF97-48A3-81F9-D3E551113178}" type="doc">
      <dgm:prSet loTypeId="urn:microsoft.com/office/officeart/2005/8/layout/vList3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340327-2193-4DA7-A20A-51826C32796E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What &amp; Why?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8A0B6B87-92E1-401C-A9C3-B217DAE3E099}" type="parTrans" cxnId="{38E65571-D570-4608-9F41-A0109E2A0C73}">
      <dgm:prSet/>
      <dgm:spPr/>
      <dgm:t>
        <a:bodyPr/>
        <a:lstStyle/>
        <a:p>
          <a:endParaRPr lang="en-US"/>
        </a:p>
      </dgm:t>
    </dgm:pt>
    <dgm:pt modelId="{3FDB1CD7-F602-4773-9F6B-C1CAE69A977D}" type="sibTrans" cxnId="{38E65571-D570-4608-9F41-A0109E2A0C73}">
      <dgm:prSet/>
      <dgm:spPr/>
      <dgm:t>
        <a:bodyPr/>
        <a:lstStyle/>
        <a:p>
          <a:endParaRPr lang="en-US"/>
        </a:p>
      </dgm:t>
    </dgm:pt>
    <dgm:pt modelId="{BD7D9E21-3811-462B-A562-E6821D19CEA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Benchmark &amp; Pillars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01A570-CFC6-41F3-8FFA-E161F8FE6269}" type="parTrans" cxnId="{34F0E9B4-7414-4769-B844-1E58644DC70B}">
      <dgm:prSet/>
      <dgm:spPr/>
      <dgm:t>
        <a:bodyPr/>
        <a:lstStyle/>
        <a:p>
          <a:endParaRPr lang="en-US"/>
        </a:p>
      </dgm:t>
    </dgm:pt>
    <dgm:pt modelId="{0DC5336A-6AC8-481D-B712-4062F110478E}" type="sibTrans" cxnId="{34F0E9B4-7414-4769-B844-1E58644DC70B}">
      <dgm:prSet/>
      <dgm:spPr/>
      <dgm:t>
        <a:bodyPr/>
        <a:lstStyle/>
        <a:p>
          <a:endParaRPr lang="en-US"/>
        </a:p>
      </dgm:t>
    </dgm:pt>
    <dgm:pt modelId="{3ED04A90-F882-4ECC-8E38-1CAB4C0D33A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$$ 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B62334B-E335-4717-B6CA-010F6BA4B254}" type="parTrans" cxnId="{43F3938F-42B1-42FF-8F5A-A0F8732E4236}">
      <dgm:prSet/>
      <dgm:spPr/>
      <dgm:t>
        <a:bodyPr/>
        <a:lstStyle/>
        <a:p>
          <a:endParaRPr lang="en-US"/>
        </a:p>
      </dgm:t>
    </dgm:pt>
    <dgm:pt modelId="{43A1CDDD-1CE1-4E06-8B29-28F93CA43C3A}" type="sibTrans" cxnId="{43F3938F-42B1-42FF-8F5A-A0F8732E4236}">
      <dgm:prSet/>
      <dgm:spPr/>
      <dgm:t>
        <a:bodyPr/>
        <a:lstStyle/>
        <a:p>
          <a:endParaRPr lang="en-US"/>
        </a:p>
      </dgm:t>
    </dgm:pt>
    <dgm:pt modelId="{215AE0C4-30E6-421E-8F7A-C9A0B9F6B1A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Criticism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B6F4523-7AF7-4F92-91EC-214CCDCD8619}" type="parTrans" cxnId="{24EEC27A-159F-448A-AA1B-DE6CA91425AC}">
      <dgm:prSet/>
      <dgm:spPr/>
      <dgm:t>
        <a:bodyPr/>
        <a:lstStyle/>
        <a:p>
          <a:endParaRPr lang="en-US"/>
        </a:p>
      </dgm:t>
    </dgm:pt>
    <dgm:pt modelId="{D1233081-2EFF-46C1-B02E-BF43FA1E8382}" type="sibTrans" cxnId="{24EEC27A-159F-448A-AA1B-DE6CA91425AC}">
      <dgm:prSet/>
      <dgm:spPr/>
      <dgm:t>
        <a:bodyPr/>
        <a:lstStyle/>
        <a:p>
          <a:endParaRPr lang="en-US"/>
        </a:p>
      </dgm:t>
    </dgm:pt>
    <dgm:pt modelId="{441D6612-711C-4899-B282-C6249F01DED1}" type="pres">
      <dgm:prSet presAssocID="{1603FA7B-DF97-48A3-81F9-D3E55111317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B54844-9F27-4AC7-9C4F-CC3EC596C20C}" type="pres">
      <dgm:prSet presAssocID="{16340327-2193-4DA7-A20A-51826C32796E}" presName="composite" presStyleCnt="0"/>
      <dgm:spPr/>
    </dgm:pt>
    <dgm:pt modelId="{6F682CF3-5082-4722-983C-6FFFED42873B}" type="pres">
      <dgm:prSet presAssocID="{16340327-2193-4DA7-A20A-51826C32796E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A11183C-0A3F-4E22-9CB1-36272C01AF6D}" type="pres">
      <dgm:prSet presAssocID="{16340327-2193-4DA7-A20A-51826C32796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355218-4C2E-4206-9B3B-DA4989470113}" type="pres">
      <dgm:prSet presAssocID="{3FDB1CD7-F602-4773-9F6B-C1CAE69A977D}" presName="spacing" presStyleCnt="0"/>
      <dgm:spPr/>
    </dgm:pt>
    <dgm:pt modelId="{3F332DF5-0D0B-44A0-808E-49BC1D4E6798}" type="pres">
      <dgm:prSet presAssocID="{BD7D9E21-3811-462B-A562-E6821D19CEA5}" presName="composite" presStyleCnt="0"/>
      <dgm:spPr/>
    </dgm:pt>
    <dgm:pt modelId="{0FAC408C-E56F-424C-8E80-182574029AF2}" type="pres">
      <dgm:prSet presAssocID="{BD7D9E21-3811-462B-A562-E6821D19CEA5}" presName="imgShp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6888745-899A-423B-80D1-D3C062DE1604}" type="pres">
      <dgm:prSet presAssocID="{BD7D9E21-3811-462B-A562-E6821D19CEA5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1D4B2-E32C-4909-B01E-B875CBA62742}" type="pres">
      <dgm:prSet presAssocID="{0DC5336A-6AC8-481D-B712-4062F110478E}" presName="spacing" presStyleCnt="0"/>
      <dgm:spPr/>
    </dgm:pt>
    <dgm:pt modelId="{89CCDDCD-4B02-4E71-BF93-130FDA5AB7EE}" type="pres">
      <dgm:prSet presAssocID="{3ED04A90-F882-4ECC-8E38-1CAB4C0D33A7}" presName="composite" presStyleCnt="0"/>
      <dgm:spPr/>
    </dgm:pt>
    <dgm:pt modelId="{3CEC625F-A5B9-4B83-A024-C26A365206DF}" type="pres">
      <dgm:prSet presAssocID="{3ED04A90-F882-4ECC-8E38-1CAB4C0D33A7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D059183-A8D6-4718-86BE-B14D6DED45F4}" type="pres">
      <dgm:prSet presAssocID="{3ED04A90-F882-4ECC-8E38-1CAB4C0D33A7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E7767-B2A3-4B84-8877-5DF1B0996855}" type="pres">
      <dgm:prSet presAssocID="{43A1CDDD-1CE1-4E06-8B29-28F93CA43C3A}" presName="spacing" presStyleCnt="0"/>
      <dgm:spPr/>
    </dgm:pt>
    <dgm:pt modelId="{91230EAA-C0CF-4D64-B2E3-BAF8E09BE765}" type="pres">
      <dgm:prSet presAssocID="{215AE0C4-30E6-421E-8F7A-C9A0B9F6B1A9}" presName="composite" presStyleCnt="0"/>
      <dgm:spPr/>
    </dgm:pt>
    <dgm:pt modelId="{47214311-C53E-4EE0-9549-980A7AE02D79}" type="pres">
      <dgm:prSet presAssocID="{215AE0C4-30E6-421E-8F7A-C9A0B9F6B1A9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3F9102A-DB7E-4399-A8B9-CB74A61BA9E8}" type="pres">
      <dgm:prSet presAssocID="{215AE0C4-30E6-421E-8F7A-C9A0B9F6B1A9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0E9B4-7414-4769-B844-1E58644DC70B}" srcId="{1603FA7B-DF97-48A3-81F9-D3E551113178}" destId="{BD7D9E21-3811-462B-A562-E6821D19CEA5}" srcOrd="1" destOrd="0" parTransId="{E901A570-CFC6-41F3-8FFA-E161F8FE6269}" sibTransId="{0DC5336A-6AC8-481D-B712-4062F110478E}"/>
    <dgm:cxn modelId="{B57009A0-541A-42E7-854E-F4633F20889C}" type="presOf" srcId="{215AE0C4-30E6-421E-8F7A-C9A0B9F6B1A9}" destId="{43F9102A-DB7E-4399-A8B9-CB74A61BA9E8}" srcOrd="0" destOrd="0" presId="urn:microsoft.com/office/officeart/2005/8/layout/vList3"/>
    <dgm:cxn modelId="{85E7CDD9-7132-44E1-853F-458741F09189}" type="presOf" srcId="{1603FA7B-DF97-48A3-81F9-D3E551113178}" destId="{441D6612-711C-4899-B282-C6249F01DED1}" srcOrd="0" destOrd="0" presId="urn:microsoft.com/office/officeart/2005/8/layout/vList3"/>
    <dgm:cxn modelId="{24EEC27A-159F-448A-AA1B-DE6CA91425AC}" srcId="{1603FA7B-DF97-48A3-81F9-D3E551113178}" destId="{215AE0C4-30E6-421E-8F7A-C9A0B9F6B1A9}" srcOrd="3" destOrd="0" parTransId="{3B6F4523-7AF7-4F92-91EC-214CCDCD8619}" sibTransId="{D1233081-2EFF-46C1-B02E-BF43FA1E8382}"/>
    <dgm:cxn modelId="{6EB391AD-75B1-4E36-900D-185E2BCAEEAF}" type="presOf" srcId="{16340327-2193-4DA7-A20A-51826C32796E}" destId="{2A11183C-0A3F-4E22-9CB1-36272C01AF6D}" srcOrd="0" destOrd="0" presId="urn:microsoft.com/office/officeart/2005/8/layout/vList3"/>
    <dgm:cxn modelId="{43F3938F-42B1-42FF-8F5A-A0F8732E4236}" srcId="{1603FA7B-DF97-48A3-81F9-D3E551113178}" destId="{3ED04A90-F882-4ECC-8E38-1CAB4C0D33A7}" srcOrd="2" destOrd="0" parTransId="{CB62334B-E335-4717-B6CA-010F6BA4B254}" sibTransId="{43A1CDDD-1CE1-4E06-8B29-28F93CA43C3A}"/>
    <dgm:cxn modelId="{38E65571-D570-4608-9F41-A0109E2A0C73}" srcId="{1603FA7B-DF97-48A3-81F9-D3E551113178}" destId="{16340327-2193-4DA7-A20A-51826C32796E}" srcOrd="0" destOrd="0" parTransId="{8A0B6B87-92E1-401C-A9C3-B217DAE3E099}" sibTransId="{3FDB1CD7-F602-4773-9F6B-C1CAE69A977D}"/>
    <dgm:cxn modelId="{F9988C17-0966-4410-9019-536BA130F601}" type="presOf" srcId="{3ED04A90-F882-4ECC-8E38-1CAB4C0D33A7}" destId="{DD059183-A8D6-4718-86BE-B14D6DED45F4}" srcOrd="0" destOrd="0" presId="urn:microsoft.com/office/officeart/2005/8/layout/vList3"/>
    <dgm:cxn modelId="{734E6F06-8941-47A1-8E2D-3D700FC8B30B}" type="presOf" srcId="{BD7D9E21-3811-462B-A562-E6821D19CEA5}" destId="{C6888745-899A-423B-80D1-D3C062DE1604}" srcOrd="0" destOrd="0" presId="urn:microsoft.com/office/officeart/2005/8/layout/vList3"/>
    <dgm:cxn modelId="{1BB4399A-D47C-4E95-A623-3070AC7663E4}" type="presParOf" srcId="{441D6612-711C-4899-B282-C6249F01DED1}" destId="{CDB54844-9F27-4AC7-9C4F-CC3EC596C20C}" srcOrd="0" destOrd="0" presId="urn:microsoft.com/office/officeart/2005/8/layout/vList3"/>
    <dgm:cxn modelId="{28F55CEC-9DA0-4D64-AA7F-285EB62A0C78}" type="presParOf" srcId="{CDB54844-9F27-4AC7-9C4F-CC3EC596C20C}" destId="{6F682CF3-5082-4722-983C-6FFFED42873B}" srcOrd="0" destOrd="0" presId="urn:microsoft.com/office/officeart/2005/8/layout/vList3"/>
    <dgm:cxn modelId="{B91530B6-30D7-46EA-8453-0292AF2FC68C}" type="presParOf" srcId="{CDB54844-9F27-4AC7-9C4F-CC3EC596C20C}" destId="{2A11183C-0A3F-4E22-9CB1-36272C01AF6D}" srcOrd="1" destOrd="0" presId="urn:microsoft.com/office/officeart/2005/8/layout/vList3"/>
    <dgm:cxn modelId="{FB8F9694-9F04-4946-A60F-3FE5CCE4A23C}" type="presParOf" srcId="{441D6612-711C-4899-B282-C6249F01DED1}" destId="{CC355218-4C2E-4206-9B3B-DA4989470113}" srcOrd="1" destOrd="0" presId="urn:microsoft.com/office/officeart/2005/8/layout/vList3"/>
    <dgm:cxn modelId="{325E99DD-453B-4A87-A435-E834A468DAF5}" type="presParOf" srcId="{441D6612-711C-4899-B282-C6249F01DED1}" destId="{3F332DF5-0D0B-44A0-808E-49BC1D4E6798}" srcOrd="2" destOrd="0" presId="urn:microsoft.com/office/officeart/2005/8/layout/vList3"/>
    <dgm:cxn modelId="{4E392C11-04FC-490C-B31F-12C07DFAC495}" type="presParOf" srcId="{3F332DF5-0D0B-44A0-808E-49BC1D4E6798}" destId="{0FAC408C-E56F-424C-8E80-182574029AF2}" srcOrd="0" destOrd="0" presId="urn:microsoft.com/office/officeart/2005/8/layout/vList3"/>
    <dgm:cxn modelId="{A659D9E3-BBB0-49B0-9DE0-517BD998B93F}" type="presParOf" srcId="{3F332DF5-0D0B-44A0-808E-49BC1D4E6798}" destId="{C6888745-899A-423B-80D1-D3C062DE1604}" srcOrd="1" destOrd="0" presId="urn:microsoft.com/office/officeart/2005/8/layout/vList3"/>
    <dgm:cxn modelId="{02AC7484-B60F-4CE4-96DB-D0C92F29DF10}" type="presParOf" srcId="{441D6612-711C-4899-B282-C6249F01DED1}" destId="{91C1D4B2-E32C-4909-B01E-B875CBA62742}" srcOrd="3" destOrd="0" presId="urn:microsoft.com/office/officeart/2005/8/layout/vList3"/>
    <dgm:cxn modelId="{9ADAAEE1-E235-4539-B7CF-1423B535BF5B}" type="presParOf" srcId="{441D6612-711C-4899-B282-C6249F01DED1}" destId="{89CCDDCD-4B02-4E71-BF93-130FDA5AB7EE}" srcOrd="4" destOrd="0" presId="urn:microsoft.com/office/officeart/2005/8/layout/vList3"/>
    <dgm:cxn modelId="{45834AD6-562E-4B50-951F-29C90DEB083C}" type="presParOf" srcId="{89CCDDCD-4B02-4E71-BF93-130FDA5AB7EE}" destId="{3CEC625F-A5B9-4B83-A024-C26A365206DF}" srcOrd="0" destOrd="0" presId="urn:microsoft.com/office/officeart/2005/8/layout/vList3"/>
    <dgm:cxn modelId="{4EDE5E70-60AA-4C29-AED4-02F63C05F6C0}" type="presParOf" srcId="{89CCDDCD-4B02-4E71-BF93-130FDA5AB7EE}" destId="{DD059183-A8D6-4718-86BE-B14D6DED45F4}" srcOrd="1" destOrd="0" presId="urn:microsoft.com/office/officeart/2005/8/layout/vList3"/>
    <dgm:cxn modelId="{CBA89671-26E4-48CF-83FD-3647DBDC733F}" type="presParOf" srcId="{441D6612-711C-4899-B282-C6249F01DED1}" destId="{E0FE7767-B2A3-4B84-8877-5DF1B0996855}" srcOrd="5" destOrd="0" presId="urn:microsoft.com/office/officeart/2005/8/layout/vList3"/>
    <dgm:cxn modelId="{5B39DF51-34AC-40CE-86D0-D3E38E17E651}" type="presParOf" srcId="{441D6612-711C-4899-B282-C6249F01DED1}" destId="{91230EAA-C0CF-4D64-B2E3-BAF8E09BE765}" srcOrd="6" destOrd="0" presId="urn:microsoft.com/office/officeart/2005/8/layout/vList3"/>
    <dgm:cxn modelId="{1C93B4E6-C9A6-43DD-B13F-B4580E506F5D}" type="presParOf" srcId="{91230EAA-C0CF-4D64-B2E3-BAF8E09BE765}" destId="{47214311-C53E-4EE0-9549-980A7AE02D79}" srcOrd="0" destOrd="0" presId="urn:microsoft.com/office/officeart/2005/8/layout/vList3"/>
    <dgm:cxn modelId="{7F431D2C-B3C5-4C99-83D3-11931A7AA58E}" type="presParOf" srcId="{91230EAA-C0CF-4D64-B2E3-BAF8E09BE765}" destId="{43F9102A-DB7E-4399-A8B9-CB74A61BA9E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2B18BD8-FA54-4F3C-92C4-37749BA30A2E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C2E0B8-D268-4D82-B9F9-C93AB4FBC41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Communication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F34A9EB-8E29-4820-926F-0AB6198D1F78}" type="parTrans" cxnId="{4F34B4FF-5A4E-4735-978C-A25ADA6EBA9C}">
      <dgm:prSet/>
      <dgm:spPr/>
      <dgm:t>
        <a:bodyPr/>
        <a:lstStyle/>
        <a:p>
          <a:endParaRPr lang="en-US"/>
        </a:p>
      </dgm:t>
    </dgm:pt>
    <dgm:pt modelId="{89467BAF-F3A5-4B5C-ABF1-465C6132F8DC}" type="sibTrans" cxnId="{4F34B4FF-5A4E-4735-978C-A25ADA6EBA9C}">
      <dgm:prSet/>
      <dgm:spPr/>
      <dgm:t>
        <a:bodyPr/>
        <a:lstStyle/>
        <a:p>
          <a:endParaRPr lang="en-US"/>
        </a:p>
      </dgm:t>
    </dgm:pt>
    <dgm:pt modelId="{A7503024-3F29-42B6-AF95-673ADB6B410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Economic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D251D69-70AB-4B1F-BF6C-969362EEF2B0}" type="parTrans" cxnId="{2428A868-1F5D-415A-8984-3432E0DA4B3A}">
      <dgm:prSet/>
      <dgm:spPr/>
      <dgm:t>
        <a:bodyPr/>
        <a:lstStyle/>
        <a:p>
          <a:endParaRPr lang="en-US"/>
        </a:p>
      </dgm:t>
    </dgm:pt>
    <dgm:pt modelId="{C4943C36-BEE9-4B1C-B5B3-C10DD42CAA88}" type="sibTrans" cxnId="{2428A868-1F5D-415A-8984-3432E0DA4B3A}">
      <dgm:prSet/>
      <dgm:spPr/>
      <dgm:t>
        <a:bodyPr/>
        <a:lstStyle/>
        <a:p>
          <a:endParaRPr lang="en-US"/>
        </a:p>
      </dgm:t>
    </dgm:pt>
    <dgm:pt modelId="{2D80B12E-ADE2-4DAD-B32D-C80770C61F1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B3F819-4664-44DD-A7EF-395F0AF5DCCA}" type="parTrans" cxnId="{B9EF3411-E3FC-481F-8C6C-25B92EFF8FB3}">
      <dgm:prSet/>
      <dgm:spPr/>
      <dgm:t>
        <a:bodyPr/>
        <a:lstStyle/>
        <a:p>
          <a:endParaRPr lang="en-US"/>
        </a:p>
      </dgm:t>
    </dgm:pt>
    <dgm:pt modelId="{EFF15B3E-2394-488A-B609-9F3DE7189756}" type="sibTrans" cxnId="{B9EF3411-E3FC-481F-8C6C-25B92EFF8FB3}">
      <dgm:prSet/>
      <dgm:spPr/>
      <dgm:t>
        <a:bodyPr/>
        <a:lstStyle/>
        <a:p>
          <a:endParaRPr lang="en-US"/>
        </a:p>
      </dgm:t>
    </dgm:pt>
    <dgm:pt modelId="{ADE7E5E8-2060-43B1-87AA-E051CAB1A6E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8BD898-C262-4740-A17D-4DEA2B0DFB6C}" type="parTrans" cxnId="{38A01C15-AE18-499D-BB7C-D77975EF20BF}">
      <dgm:prSet/>
      <dgm:spPr/>
      <dgm:t>
        <a:bodyPr/>
        <a:lstStyle/>
        <a:p>
          <a:endParaRPr lang="en-US"/>
        </a:p>
      </dgm:t>
    </dgm:pt>
    <dgm:pt modelId="{CA668515-F0E7-428F-B26A-6A7B2A6FDD9E}" type="sibTrans" cxnId="{38A01C15-AE18-499D-BB7C-D77975EF20BF}">
      <dgm:prSet/>
      <dgm:spPr/>
      <dgm:t>
        <a:bodyPr/>
        <a:lstStyle/>
        <a:p>
          <a:endParaRPr lang="en-US"/>
        </a:p>
      </dgm:t>
    </dgm:pt>
    <dgm:pt modelId="{E20D7DD6-6750-4ACA-B09D-44ADC99E5D6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Education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C2F1837-93B0-40A8-BC5F-540B6077A87B}" type="parTrans" cxnId="{CDBC2F6E-1C44-4F00-A943-4A7673C9BBDD}">
      <dgm:prSet/>
      <dgm:spPr/>
      <dgm:t>
        <a:bodyPr/>
        <a:lstStyle/>
        <a:p>
          <a:endParaRPr lang="en-US"/>
        </a:p>
      </dgm:t>
    </dgm:pt>
    <dgm:pt modelId="{6CF4C9C8-9898-4A65-8413-AFD625996063}" type="sibTrans" cxnId="{CDBC2F6E-1C44-4F00-A943-4A7673C9BBDD}">
      <dgm:prSet/>
      <dgm:spPr/>
      <dgm:t>
        <a:bodyPr/>
        <a:lstStyle/>
        <a:p>
          <a:endParaRPr lang="en-US"/>
        </a:p>
      </dgm:t>
    </dgm:pt>
    <dgm:pt modelId="{8D860458-DB24-468F-92D7-BD1CF683DA0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Healthcare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72AB38-E036-4146-A72C-A495154228F2}" type="parTrans" cxnId="{29B5137B-C8E8-4321-B5E6-C5BF14B56150}">
      <dgm:prSet/>
      <dgm:spPr/>
      <dgm:t>
        <a:bodyPr/>
        <a:lstStyle/>
        <a:p>
          <a:endParaRPr lang="en-US"/>
        </a:p>
      </dgm:t>
    </dgm:pt>
    <dgm:pt modelId="{465798D1-0033-4B32-A468-75955B451531}" type="sibTrans" cxnId="{29B5137B-C8E8-4321-B5E6-C5BF14B56150}">
      <dgm:prSet/>
      <dgm:spPr/>
      <dgm:t>
        <a:bodyPr/>
        <a:lstStyle/>
        <a:p>
          <a:endParaRPr lang="en-US"/>
        </a:p>
      </dgm:t>
    </dgm:pt>
    <dgm:pt modelId="{8E4DA4E9-B300-4831-97FE-E669ABD289C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BE90693-2C00-4F38-A4AA-52001DCF5F3E}" type="parTrans" cxnId="{5745DFDC-CE80-4A21-AE08-E10DBEE11E69}">
      <dgm:prSet/>
      <dgm:spPr/>
      <dgm:t>
        <a:bodyPr/>
        <a:lstStyle/>
        <a:p>
          <a:endParaRPr lang="en-US"/>
        </a:p>
      </dgm:t>
    </dgm:pt>
    <dgm:pt modelId="{6553002E-A088-4C8B-929E-591ED3D37C7D}" type="sibTrans" cxnId="{5745DFDC-CE80-4A21-AE08-E10DBEE11E69}">
      <dgm:prSet/>
      <dgm:spPr/>
      <dgm:t>
        <a:bodyPr/>
        <a:lstStyle/>
        <a:p>
          <a:endParaRPr lang="en-US"/>
        </a:p>
      </dgm:t>
    </dgm:pt>
    <dgm:pt modelId="{8DEF1D00-CC88-490F-97DA-B2EFC124648C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Transport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A1B161E-3CCA-460B-9831-1E4A0F4D5DD6}" type="parTrans" cxnId="{A6456C23-B478-4064-BB28-FCF5210D364B}">
      <dgm:prSet/>
      <dgm:spPr/>
      <dgm:t>
        <a:bodyPr/>
        <a:lstStyle/>
        <a:p>
          <a:endParaRPr lang="en-US"/>
        </a:p>
      </dgm:t>
    </dgm:pt>
    <dgm:pt modelId="{74F00585-E47E-47CD-944B-88DA5D90CCD6}" type="sibTrans" cxnId="{A6456C23-B478-4064-BB28-FCF5210D364B}">
      <dgm:prSet/>
      <dgm:spPr/>
      <dgm:t>
        <a:bodyPr/>
        <a:lstStyle/>
        <a:p>
          <a:endParaRPr lang="en-US"/>
        </a:p>
      </dgm:t>
    </dgm:pt>
    <dgm:pt modelId="{75D5870C-62D4-45F4-8852-87E30CD463D7}" type="pres">
      <dgm:prSet presAssocID="{32B18BD8-FA54-4F3C-92C4-37749BA30A2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59C9EA-A3D2-46DC-866B-2F65C2102858}" type="pres">
      <dgm:prSet presAssocID="{ADE7E5E8-2060-43B1-87AA-E051CAB1A6E2}" presName="composite" presStyleCnt="0"/>
      <dgm:spPr/>
    </dgm:pt>
    <dgm:pt modelId="{7C70FA83-4834-4FBB-87F9-19EC08595570}" type="pres">
      <dgm:prSet presAssocID="{ADE7E5E8-2060-43B1-87AA-E051CAB1A6E2}" presName="rect1" presStyleLbl="bgImgPlace1" presStyleIdx="0" presStyleCnt="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5AA2D0F-4619-4AAB-8F0E-167B191647BD}" type="pres">
      <dgm:prSet presAssocID="{ADE7E5E8-2060-43B1-87AA-E051CAB1A6E2}" presName="wedgeRectCallout1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9FE5F-56FE-45F1-8343-F8C26D38031A}" type="pres">
      <dgm:prSet presAssocID="{CA668515-F0E7-428F-B26A-6A7B2A6FDD9E}" presName="sibTrans" presStyleCnt="0"/>
      <dgm:spPr/>
    </dgm:pt>
    <dgm:pt modelId="{DFB28E49-3269-41B4-94A7-75B87FABF1B3}" type="pres">
      <dgm:prSet presAssocID="{8E4DA4E9-B300-4831-97FE-E669ABD289CC}" presName="composite" presStyleCnt="0"/>
      <dgm:spPr/>
    </dgm:pt>
    <dgm:pt modelId="{25E9D786-C69C-4424-9DA4-14CB05545307}" type="pres">
      <dgm:prSet presAssocID="{8E4DA4E9-B300-4831-97FE-E669ABD289CC}" presName="rect1" presStyleLbl="bgImgPlac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C19D428-37BD-48C9-997B-CFE6CDF1C054}" type="pres">
      <dgm:prSet presAssocID="{8E4DA4E9-B300-4831-97FE-E669ABD289CC}" presName="wedgeRectCallout1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C11B4A-C6CF-49EF-A3B5-298D92F8A8B1}" type="pres">
      <dgm:prSet presAssocID="{6553002E-A088-4C8B-929E-591ED3D37C7D}" presName="sibTrans" presStyleCnt="0"/>
      <dgm:spPr/>
    </dgm:pt>
    <dgm:pt modelId="{5695E162-B7DE-4927-B70D-5407418F9BD6}" type="pres">
      <dgm:prSet presAssocID="{8DEF1D00-CC88-490F-97DA-B2EFC124648C}" presName="composite" presStyleCnt="0"/>
      <dgm:spPr/>
    </dgm:pt>
    <dgm:pt modelId="{4CBA4FD2-3DAF-4214-B53D-0E31F6D9BF90}" type="pres">
      <dgm:prSet presAssocID="{8DEF1D00-CC88-490F-97DA-B2EFC124648C}" presName="rect1" presStyleLbl="bgImgPlace1" presStyleIdx="2" presStyleCnt="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DD55D00-33C5-48D8-B900-89FF79F079BC}" type="pres">
      <dgm:prSet presAssocID="{8DEF1D00-CC88-490F-97DA-B2EFC124648C}" presName="wedgeRectCallout1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79903-5811-4D73-8DCE-B928351756BC}" type="pres">
      <dgm:prSet presAssocID="{74F00585-E47E-47CD-944B-88DA5D90CCD6}" presName="sibTrans" presStyleCnt="0"/>
      <dgm:spPr/>
    </dgm:pt>
    <dgm:pt modelId="{36868BE3-62E3-435A-89C0-FEE681463B49}" type="pres">
      <dgm:prSet presAssocID="{2D80B12E-ADE2-4DAD-B32D-C80770C61F17}" presName="composite" presStyleCnt="0"/>
      <dgm:spPr/>
    </dgm:pt>
    <dgm:pt modelId="{4B8543C9-CFE4-44C6-89F4-6DE0D7C08B9E}" type="pres">
      <dgm:prSet presAssocID="{2D80B12E-ADE2-4DAD-B32D-C80770C61F17}" presName="rect1" presStyleLbl="bgImgPlace1" presStyleIdx="3" presStyleCnt="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AC2A1A2-C2E0-4B2E-8CE8-D771726A362E}" type="pres">
      <dgm:prSet presAssocID="{2D80B12E-ADE2-4DAD-B32D-C80770C61F17}" presName="wedgeRectCallout1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623BD-464B-4998-B8E0-460019A6B758}" type="pres">
      <dgm:prSet presAssocID="{EFF15B3E-2394-488A-B609-9F3DE7189756}" presName="sibTrans" presStyleCnt="0"/>
      <dgm:spPr/>
    </dgm:pt>
    <dgm:pt modelId="{3D87702B-63A3-4B51-B17F-C5C03B5D33A8}" type="pres">
      <dgm:prSet presAssocID="{E20D7DD6-6750-4ACA-B09D-44ADC99E5D60}" presName="composite" presStyleCnt="0"/>
      <dgm:spPr/>
    </dgm:pt>
    <dgm:pt modelId="{3891EF92-6A18-4ED1-B04B-0AC956595FE6}" type="pres">
      <dgm:prSet presAssocID="{E20D7DD6-6750-4ACA-B09D-44ADC99E5D60}" presName="rect1" presStyleLbl="bgImgPlace1" presStyleIdx="4" presStyleCnt="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2BEF81D6-8893-40D5-AAA9-185FA470FA7F}" type="pres">
      <dgm:prSet presAssocID="{E20D7DD6-6750-4ACA-B09D-44ADC99E5D60}" presName="wedgeRectCallout1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52712-059D-4A0C-8887-7FB7832D11A9}" type="pres">
      <dgm:prSet presAssocID="{6CF4C9C8-9898-4A65-8413-AFD625996063}" presName="sibTrans" presStyleCnt="0"/>
      <dgm:spPr/>
    </dgm:pt>
    <dgm:pt modelId="{60212F15-354F-4C42-8652-5DF39090EA0D}" type="pres">
      <dgm:prSet presAssocID="{8D860458-DB24-468F-92D7-BD1CF683DA06}" presName="composite" presStyleCnt="0"/>
      <dgm:spPr/>
    </dgm:pt>
    <dgm:pt modelId="{385E252A-EF37-48E0-B363-090320E0E6E2}" type="pres">
      <dgm:prSet presAssocID="{8D860458-DB24-468F-92D7-BD1CF683DA06}" presName="rect1" presStyleLbl="bgImgPlace1" presStyleIdx="5" presStyleCnt="8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7BE17B7F-B7C2-444F-A44E-1994E8FF9757}" type="pres">
      <dgm:prSet presAssocID="{8D860458-DB24-468F-92D7-BD1CF683DA06}" presName="wedgeRectCallout1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83D89-A0A4-4343-A699-B0DEF32A9A71}" type="pres">
      <dgm:prSet presAssocID="{465798D1-0033-4B32-A468-75955B451531}" presName="sibTrans" presStyleCnt="0"/>
      <dgm:spPr/>
    </dgm:pt>
    <dgm:pt modelId="{63770DC3-2A43-4A80-A314-7DE7D05BD20A}" type="pres">
      <dgm:prSet presAssocID="{30C2E0B8-D268-4D82-B9F9-C93AB4FBC41A}" presName="composite" presStyleCnt="0"/>
      <dgm:spPr/>
    </dgm:pt>
    <dgm:pt modelId="{F6B6C496-1CAD-4A27-B12D-DDFF225D7128}" type="pres">
      <dgm:prSet presAssocID="{30C2E0B8-D268-4D82-B9F9-C93AB4FBC41A}" presName="rect1" presStyleLbl="bgImgPlace1" presStyleIdx="6" presStyleCnt="8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E9CD8785-F2F2-4EA2-AB7D-3EE82CE1C16D}" type="pres">
      <dgm:prSet presAssocID="{30C2E0B8-D268-4D82-B9F9-C93AB4FBC41A}" presName="wedgeRectCallout1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4CC9B1-59F6-4252-BB5A-80FF67658976}" type="pres">
      <dgm:prSet presAssocID="{89467BAF-F3A5-4B5C-ABF1-465C6132F8DC}" presName="sibTrans" presStyleCnt="0"/>
      <dgm:spPr/>
    </dgm:pt>
    <dgm:pt modelId="{62427F71-1FE1-4DD0-A55F-28A007F7BD94}" type="pres">
      <dgm:prSet presAssocID="{A7503024-3F29-42B6-AF95-673ADB6B410C}" presName="composite" presStyleCnt="0"/>
      <dgm:spPr/>
    </dgm:pt>
    <dgm:pt modelId="{B63FA8FD-7E60-4C2B-9492-6DC6328DD003}" type="pres">
      <dgm:prSet presAssocID="{A7503024-3F29-42B6-AF95-673ADB6B410C}" presName="rect1" presStyleLbl="bgImgPlace1" presStyleIdx="7" presStyleCnt="8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6BE90D21-A2CB-442B-937A-FB89BB5B7EDC}" type="pres">
      <dgm:prSet presAssocID="{A7503024-3F29-42B6-AF95-673ADB6B410C}" presName="wedgeRectCallout1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E3832A-DBD5-4C00-B137-A7E14F3DE69D}" type="presOf" srcId="{E20D7DD6-6750-4ACA-B09D-44ADC99E5D60}" destId="{2BEF81D6-8893-40D5-AAA9-185FA470FA7F}" srcOrd="0" destOrd="0" presId="urn:microsoft.com/office/officeart/2008/layout/BendingPictureCaptionList"/>
    <dgm:cxn modelId="{8A5C1EEE-D4F8-40F3-83DA-A6959AF62A3F}" type="presOf" srcId="{A7503024-3F29-42B6-AF95-673ADB6B410C}" destId="{6BE90D21-A2CB-442B-937A-FB89BB5B7EDC}" srcOrd="0" destOrd="0" presId="urn:microsoft.com/office/officeart/2008/layout/BendingPictureCaptionList"/>
    <dgm:cxn modelId="{5745DFDC-CE80-4A21-AE08-E10DBEE11E69}" srcId="{32B18BD8-FA54-4F3C-92C4-37749BA30A2E}" destId="{8E4DA4E9-B300-4831-97FE-E669ABD289CC}" srcOrd="1" destOrd="0" parTransId="{0BE90693-2C00-4F38-A4AA-52001DCF5F3E}" sibTransId="{6553002E-A088-4C8B-929E-591ED3D37C7D}"/>
    <dgm:cxn modelId="{2428A868-1F5D-415A-8984-3432E0DA4B3A}" srcId="{32B18BD8-FA54-4F3C-92C4-37749BA30A2E}" destId="{A7503024-3F29-42B6-AF95-673ADB6B410C}" srcOrd="7" destOrd="0" parTransId="{4D251D69-70AB-4B1F-BF6C-969362EEF2B0}" sibTransId="{C4943C36-BEE9-4B1C-B5B3-C10DD42CAA88}"/>
    <dgm:cxn modelId="{4F34B4FF-5A4E-4735-978C-A25ADA6EBA9C}" srcId="{32B18BD8-FA54-4F3C-92C4-37749BA30A2E}" destId="{30C2E0B8-D268-4D82-B9F9-C93AB4FBC41A}" srcOrd="6" destOrd="0" parTransId="{EF34A9EB-8E29-4820-926F-0AB6198D1F78}" sibTransId="{89467BAF-F3A5-4B5C-ABF1-465C6132F8DC}"/>
    <dgm:cxn modelId="{29B5137B-C8E8-4321-B5E6-C5BF14B56150}" srcId="{32B18BD8-FA54-4F3C-92C4-37749BA30A2E}" destId="{8D860458-DB24-468F-92D7-BD1CF683DA06}" srcOrd="5" destOrd="0" parTransId="{BA72AB38-E036-4146-A72C-A495154228F2}" sibTransId="{465798D1-0033-4B32-A468-75955B451531}"/>
    <dgm:cxn modelId="{A6456C23-B478-4064-BB28-FCF5210D364B}" srcId="{32B18BD8-FA54-4F3C-92C4-37749BA30A2E}" destId="{8DEF1D00-CC88-490F-97DA-B2EFC124648C}" srcOrd="2" destOrd="0" parTransId="{0A1B161E-3CCA-460B-9831-1E4A0F4D5DD6}" sibTransId="{74F00585-E47E-47CD-944B-88DA5D90CCD6}"/>
    <dgm:cxn modelId="{CDBC2F6E-1C44-4F00-A943-4A7673C9BBDD}" srcId="{32B18BD8-FA54-4F3C-92C4-37749BA30A2E}" destId="{E20D7DD6-6750-4ACA-B09D-44ADC99E5D60}" srcOrd="4" destOrd="0" parTransId="{5C2F1837-93B0-40A8-BC5F-540B6077A87B}" sibTransId="{6CF4C9C8-9898-4A65-8413-AFD625996063}"/>
    <dgm:cxn modelId="{62399346-4B67-4A08-9ABA-4D934E9F97C6}" type="presOf" srcId="{ADE7E5E8-2060-43B1-87AA-E051CAB1A6E2}" destId="{95AA2D0F-4619-4AAB-8F0E-167B191647BD}" srcOrd="0" destOrd="0" presId="urn:microsoft.com/office/officeart/2008/layout/BendingPictureCaptionList"/>
    <dgm:cxn modelId="{59DCBA84-8E92-4D41-B334-5F3AEFDF479A}" type="presOf" srcId="{2D80B12E-ADE2-4DAD-B32D-C80770C61F17}" destId="{9AC2A1A2-C2E0-4B2E-8CE8-D771726A362E}" srcOrd="0" destOrd="0" presId="urn:microsoft.com/office/officeart/2008/layout/BendingPictureCaptionList"/>
    <dgm:cxn modelId="{B090BA50-9B9C-4BA2-B93F-DBDE0685292D}" type="presOf" srcId="{8D860458-DB24-468F-92D7-BD1CF683DA06}" destId="{7BE17B7F-B7C2-444F-A44E-1994E8FF9757}" srcOrd="0" destOrd="0" presId="urn:microsoft.com/office/officeart/2008/layout/BendingPictureCaptionList"/>
    <dgm:cxn modelId="{596FEB44-E2A0-4AF6-BF0B-56BC2EAC8DE8}" type="presOf" srcId="{8DEF1D00-CC88-490F-97DA-B2EFC124648C}" destId="{ADD55D00-33C5-48D8-B900-89FF79F079BC}" srcOrd="0" destOrd="0" presId="urn:microsoft.com/office/officeart/2008/layout/BendingPictureCaptionList"/>
    <dgm:cxn modelId="{111DE96B-E58B-4D7D-8833-2D371B179165}" type="presOf" srcId="{8E4DA4E9-B300-4831-97FE-E669ABD289CC}" destId="{4C19D428-37BD-48C9-997B-CFE6CDF1C054}" srcOrd="0" destOrd="0" presId="urn:microsoft.com/office/officeart/2008/layout/BendingPictureCaptionList"/>
    <dgm:cxn modelId="{38A01C15-AE18-499D-BB7C-D77975EF20BF}" srcId="{32B18BD8-FA54-4F3C-92C4-37749BA30A2E}" destId="{ADE7E5E8-2060-43B1-87AA-E051CAB1A6E2}" srcOrd="0" destOrd="0" parTransId="{368BD898-C262-4740-A17D-4DEA2B0DFB6C}" sibTransId="{CA668515-F0E7-428F-B26A-6A7B2A6FDD9E}"/>
    <dgm:cxn modelId="{6B40ACB4-60E4-40B4-8689-7D6BB9C648B9}" type="presOf" srcId="{32B18BD8-FA54-4F3C-92C4-37749BA30A2E}" destId="{75D5870C-62D4-45F4-8852-87E30CD463D7}" srcOrd="0" destOrd="0" presId="urn:microsoft.com/office/officeart/2008/layout/BendingPictureCaptionList"/>
    <dgm:cxn modelId="{90EFD744-D830-4CD6-9B8C-0D899E65C6C9}" type="presOf" srcId="{30C2E0B8-D268-4D82-B9F9-C93AB4FBC41A}" destId="{E9CD8785-F2F2-4EA2-AB7D-3EE82CE1C16D}" srcOrd="0" destOrd="0" presId="urn:microsoft.com/office/officeart/2008/layout/BendingPictureCaptionList"/>
    <dgm:cxn modelId="{B9EF3411-E3FC-481F-8C6C-25B92EFF8FB3}" srcId="{32B18BD8-FA54-4F3C-92C4-37749BA30A2E}" destId="{2D80B12E-ADE2-4DAD-B32D-C80770C61F17}" srcOrd="3" destOrd="0" parTransId="{DFB3F819-4664-44DD-A7EF-395F0AF5DCCA}" sibTransId="{EFF15B3E-2394-488A-B609-9F3DE7189756}"/>
    <dgm:cxn modelId="{6BD93BE2-0A71-497F-BDA2-C5BFF843011F}" type="presParOf" srcId="{75D5870C-62D4-45F4-8852-87E30CD463D7}" destId="{D559C9EA-A3D2-46DC-866B-2F65C2102858}" srcOrd="0" destOrd="0" presId="urn:microsoft.com/office/officeart/2008/layout/BendingPictureCaptionList"/>
    <dgm:cxn modelId="{519E1F8D-F5E3-46FE-89A3-54E324F95817}" type="presParOf" srcId="{D559C9EA-A3D2-46DC-866B-2F65C2102858}" destId="{7C70FA83-4834-4FBB-87F9-19EC08595570}" srcOrd="0" destOrd="0" presId="urn:microsoft.com/office/officeart/2008/layout/BendingPictureCaptionList"/>
    <dgm:cxn modelId="{0E5948D8-C817-4941-8968-AF24196DB325}" type="presParOf" srcId="{D559C9EA-A3D2-46DC-866B-2F65C2102858}" destId="{95AA2D0F-4619-4AAB-8F0E-167B191647BD}" srcOrd="1" destOrd="0" presId="urn:microsoft.com/office/officeart/2008/layout/BendingPictureCaptionList"/>
    <dgm:cxn modelId="{D40E90E4-944B-47F5-8917-14076C064902}" type="presParOf" srcId="{75D5870C-62D4-45F4-8852-87E30CD463D7}" destId="{F0D9FE5F-56FE-45F1-8343-F8C26D38031A}" srcOrd="1" destOrd="0" presId="urn:microsoft.com/office/officeart/2008/layout/BendingPictureCaptionList"/>
    <dgm:cxn modelId="{3820C730-5829-4EB2-A6D1-121E26ABB173}" type="presParOf" srcId="{75D5870C-62D4-45F4-8852-87E30CD463D7}" destId="{DFB28E49-3269-41B4-94A7-75B87FABF1B3}" srcOrd="2" destOrd="0" presId="urn:microsoft.com/office/officeart/2008/layout/BendingPictureCaptionList"/>
    <dgm:cxn modelId="{D65956EB-5838-424E-8313-83A085CD22A8}" type="presParOf" srcId="{DFB28E49-3269-41B4-94A7-75B87FABF1B3}" destId="{25E9D786-C69C-4424-9DA4-14CB05545307}" srcOrd="0" destOrd="0" presId="urn:microsoft.com/office/officeart/2008/layout/BendingPictureCaptionList"/>
    <dgm:cxn modelId="{C609C594-A937-4AF1-BAB5-32263F5E407F}" type="presParOf" srcId="{DFB28E49-3269-41B4-94A7-75B87FABF1B3}" destId="{4C19D428-37BD-48C9-997B-CFE6CDF1C054}" srcOrd="1" destOrd="0" presId="urn:microsoft.com/office/officeart/2008/layout/BendingPictureCaptionList"/>
    <dgm:cxn modelId="{74B5AA37-9897-4AB1-BFA1-01F5EAFA696B}" type="presParOf" srcId="{75D5870C-62D4-45F4-8852-87E30CD463D7}" destId="{44C11B4A-C6CF-49EF-A3B5-298D92F8A8B1}" srcOrd="3" destOrd="0" presId="urn:microsoft.com/office/officeart/2008/layout/BendingPictureCaptionList"/>
    <dgm:cxn modelId="{06BB1681-6B00-41D6-8570-56E1285399D8}" type="presParOf" srcId="{75D5870C-62D4-45F4-8852-87E30CD463D7}" destId="{5695E162-B7DE-4927-B70D-5407418F9BD6}" srcOrd="4" destOrd="0" presId="urn:microsoft.com/office/officeart/2008/layout/BendingPictureCaptionList"/>
    <dgm:cxn modelId="{125BCDE0-34D2-4FCD-95C3-82E8B8AA0BA8}" type="presParOf" srcId="{5695E162-B7DE-4927-B70D-5407418F9BD6}" destId="{4CBA4FD2-3DAF-4214-B53D-0E31F6D9BF90}" srcOrd="0" destOrd="0" presId="urn:microsoft.com/office/officeart/2008/layout/BendingPictureCaptionList"/>
    <dgm:cxn modelId="{A635EE6F-DB4B-4AE3-BEC6-619710CB5541}" type="presParOf" srcId="{5695E162-B7DE-4927-B70D-5407418F9BD6}" destId="{ADD55D00-33C5-48D8-B900-89FF79F079BC}" srcOrd="1" destOrd="0" presId="urn:microsoft.com/office/officeart/2008/layout/BendingPictureCaptionList"/>
    <dgm:cxn modelId="{883E8493-173E-44D0-8D0B-2330971AA622}" type="presParOf" srcId="{75D5870C-62D4-45F4-8852-87E30CD463D7}" destId="{7A379903-5811-4D73-8DCE-B928351756BC}" srcOrd="5" destOrd="0" presId="urn:microsoft.com/office/officeart/2008/layout/BendingPictureCaptionList"/>
    <dgm:cxn modelId="{F8E687F2-2824-4C1B-9C6D-152FC9504AD7}" type="presParOf" srcId="{75D5870C-62D4-45F4-8852-87E30CD463D7}" destId="{36868BE3-62E3-435A-89C0-FEE681463B49}" srcOrd="6" destOrd="0" presId="urn:microsoft.com/office/officeart/2008/layout/BendingPictureCaptionList"/>
    <dgm:cxn modelId="{6E851543-4AC9-45F1-85CE-D0459F1720F9}" type="presParOf" srcId="{36868BE3-62E3-435A-89C0-FEE681463B49}" destId="{4B8543C9-CFE4-44C6-89F4-6DE0D7C08B9E}" srcOrd="0" destOrd="0" presId="urn:microsoft.com/office/officeart/2008/layout/BendingPictureCaptionList"/>
    <dgm:cxn modelId="{C9679EC0-4D4E-42DA-B357-C54622165EA7}" type="presParOf" srcId="{36868BE3-62E3-435A-89C0-FEE681463B49}" destId="{9AC2A1A2-C2E0-4B2E-8CE8-D771726A362E}" srcOrd="1" destOrd="0" presId="urn:microsoft.com/office/officeart/2008/layout/BendingPictureCaptionList"/>
    <dgm:cxn modelId="{2806EED0-3485-49F9-B7E9-78D7886ECAA5}" type="presParOf" srcId="{75D5870C-62D4-45F4-8852-87E30CD463D7}" destId="{C97623BD-464B-4998-B8E0-460019A6B758}" srcOrd="7" destOrd="0" presId="urn:microsoft.com/office/officeart/2008/layout/BendingPictureCaptionList"/>
    <dgm:cxn modelId="{3B365416-7C96-40D9-8BD2-04B4F10DDABC}" type="presParOf" srcId="{75D5870C-62D4-45F4-8852-87E30CD463D7}" destId="{3D87702B-63A3-4B51-B17F-C5C03B5D33A8}" srcOrd="8" destOrd="0" presId="urn:microsoft.com/office/officeart/2008/layout/BendingPictureCaptionList"/>
    <dgm:cxn modelId="{1F2AD190-794C-4691-9719-06944627B033}" type="presParOf" srcId="{3D87702B-63A3-4B51-B17F-C5C03B5D33A8}" destId="{3891EF92-6A18-4ED1-B04B-0AC956595FE6}" srcOrd="0" destOrd="0" presId="urn:microsoft.com/office/officeart/2008/layout/BendingPictureCaptionList"/>
    <dgm:cxn modelId="{1ABEC887-E4E1-44B9-A54B-6B63C9ABF65C}" type="presParOf" srcId="{3D87702B-63A3-4B51-B17F-C5C03B5D33A8}" destId="{2BEF81D6-8893-40D5-AAA9-185FA470FA7F}" srcOrd="1" destOrd="0" presId="urn:microsoft.com/office/officeart/2008/layout/BendingPictureCaptionList"/>
    <dgm:cxn modelId="{CF312DB2-52AF-4DEB-B67F-9AC892E790E7}" type="presParOf" srcId="{75D5870C-62D4-45F4-8852-87E30CD463D7}" destId="{2D152712-059D-4A0C-8887-7FB7832D11A9}" srcOrd="9" destOrd="0" presId="urn:microsoft.com/office/officeart/2008/layout/BendingPictureCaptionList"/>
    <dgm:cxn modelId="{1A8C6F41-2B58-4F78-87CF-DE50D22BAAD5}" type="presParOf" srcId="{75D5870C-62D4-45F4-8852-87E30CD463D7}" destId="{60212F15-354F-4C42-8652-5DF39090EA0D}" srcOrd="10" destOrd="0" presId="urn:microsoft.com/office/officeart/2008/layout/BendingPictureCaptionList"/>
    <dgm:cxn modelId="{FCE68EE8-C9FD-4104-9A6D-5832B3DDC0F6}" type="presParOf" srcId="{60212F15-354F-4C42-8652-5DF39090EA0D}" destId="{385E252A-EF37-48E0-B363-090320E0E6E2}" srcOrd="0" destOrd="0" presId="urn:microsoft.com/office/officeart/2008/layout/BendingPictureCaptionList"/>
    <dgm:cxn modelId="{9D114510-8663-41C1-8BA2-57CD32D06CC1}" type="presParOf" srcId="{60212F15-354F-4C42-8652-5DF39090EA0D}" destId="{7BE17B7F-B7C2-444F-A44E-1994E8FF9757}" srcOrd="1" destOrd="0" presId="urn:microsoft.com/office/officeart/2008/layout/BendingPictureCaptionList"/>
    <dgm:cxn modelId="{F82E1C36-7136-4871-9CF0-0C1EA3B7DE62}" type="presParOf" srcId="{75D5870C-62D4-45F4-8852-87E30CD463D7}" destId="{2A883D89-A0A4-4343-A699-B0DEF32A9A71}" srcOrd="11" destOrd="0" presId="urn:microsoft.com/office/officeart/2008/layout/BendingPictureCaptionList"/>
    <dgm:cxn modelId="{2390B275-9377-4035-9EC3-9DEEB9657541}" type="presParOf" srcId="{75D5870C-62D4-45F4-8852-87E30CD463D7}" destId="{63770DC3-2A43-4A80-A314-7DE7D05BD20A}" srcOrd="12" destOrd="0" presId="urn:microsoft.com/office/officeart/2008/layout/BendingPictureCaptionList"/>
    <dgm:cxn modelId="{AA1F5003-7D93-4170-A895-EBDC37DCC849}" type="presParOf" srcId="{63770DC3-2A43-4A80-A314-7DE7D05BD20A}" destId="{F6B6C496-1CAD-4A27-B12D-DDFF225D7128}" srcOrd="0" destOrd="0" presId="urn:microsoft.com/office/officeart/2008/layout/BendingPictureCaptionList"/>
    <dgm:cxn modelId="{D031209A-9D61-4320-B290-5AA1C1E5766B}" type="presParOf" srcId="{63770DC3-2A43-4A80-A314-7DE7D05BD20A}" destId="{E9CD8785-F2F2-4EA2-AB7D-3EE82CE1C16D}" srcOrd="1" destOrd="0" presId="urn:microsoft.com/office/officeart/2008/layout/BendingPictureCaptionList"/>
    <dgm:cxn modelId="{5DECA603-468A-4D76-8D3E-0CF2D6064BBE}" type="presParOf" srcId="{75D5870C-62D4-45F4-8852-87E30CD463D7}" destId="{0B4CC9B1-59F6-4252-BB5A-80FF67658976}" srcOrd="13" destOrd="0" presId="urn:microsoft.com/office/officeart/2008/layout/BendingPictureCaptionList"/>
    <dgm:cxn modelId="{6A8F9335-B457-494C-AA97-327DE0E883DB}" type="presParOf" srcId="{75D5870C-62D4-45F4-8852-87E30CD463D7}" destId="{62427F71-1FE1-4DD0-A55F-28A007F7BD94}" srcOrd="14" destOrd="0" presId="urn:microsoft.com/office/officeart/2008/layout/BendingPictureCaptionList"/>
    <dgm:cxn modelId="{497E801C-7885-436F-B40E-62F0401379D9}" type="presParOf" srcId="{62427F71-1FE1-4DD0-A55F-28A007F7BD94}" destId="{B63FA8FD-7E60-4C2B-9492-6DC6328DD003}" srcOrd="0" destOrd="0" presId="urn:microsoft.com/office/officeart/2008/layout/BendingPictureCaptionList"/>
    <dgm:cxn modelId="{CA85DC0D-3ABE-418A-9AFA-1193BD34D02B}" type="presParOf" srcId="{62427F71-1FE1-4DD0-A55F-28A007F7BD94}" destId="{6BE90D21-A2CB-442B-937A-FB89BB5B7ED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993C8D6-6552-41F4-A705-4BBB52F407F0}" type="doc">
      <dgm:prSet loTypeId="urn:diagrams.loki3.com/Bracke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C44AC6-151F-4FB7-B064-37C76B45AF3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Smart grids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43FDC2F-EC9E-4502-9261-5CB688400B2D}" type="parTrans" cxnId="{6ABA2876-3AC3-4D41-BB96-64983083238D}">
      <dgm:prSet/>
      <dgm:spPr/>
      <dgm:t>
        <a:bodyPr/>
        <a:lstStyle/>
        <a:p>
          <a:endParaRPr lang="en-US"/>
        </a:p>
      </dgm:t>
    </dgm:pt>
    <dgm:pt modelId="{A9A22E94-7A80-4CE3-866D-B23667DF93C1}" type="sibTrans" cxnId="{6ABA2876-3AC3-4D41-BB96-64983083238D}">
      <dgm:prSet/>
      <dgm:spPr/>
      <dgm:t>
        <a:bodyPr/>
        <a:lstStyle/>
        <a:p>
          <a:endParaRPr lang="en-US"/>
        </a:p>
      </dgm:t>
    </dgm:pt>
    <dgm:pt modelId="{E4398955-7B3A-41F6-B03B-CEA22BDA0AC3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Self-healing against power outages</a:t>
          </a:r>
        </a:p>
      </dgm:t>
    </dgm:pt>
    <dgm:pt modelId="{00DA21DA-3924-45BA-9BF5-44AC82BDBF87}" type="parTrans" cxnId="{0FAB5B6C-96EE-430A-9A71-4EA5C3D55201}">
      <dgm:prSet/>
      <dgm:spPr/>
      <dgm:t>
        <a:bodyPr/>
        <a:lstStyle/>
        <a:p>
          <a:endParaRPr lang="en-US"/>
        </a:p>
      </dgm:t>
    </dgm:pt>
    <dgm:pt modelId="{A5972B84-ABFF-421D-BAE7-BC9E4F93C937}" type="sibTrans" cxnId="{0FAB5B6C-96EE-430A-9A71-4EA5C3D55201}">
      <dgm:prSet/>
      <dgm:spPr/>
      <dgm:t>
        <a:bodyPr/>
        <a:lstStyle/>
        <a:p>
          <a:endParaRPr lang="en-US"/>
        </a:p>
      </dgm:t>
    </dgm:pt>
    <dgm:pt modelId="{AE69D557-7AD7-464D-8C6F-47CC036AEDB7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Resilient against cyber-attacks</a:t>
          </a:r>
        </a:p>
      </dgm:t>
    </dgm:pt>
    <dgm:pt modelId="{82D5E254-9FE0-48BC-982F-82894854F0DF}" type="parTrans" cxnId="{5AE01242-A87C-4CA8-BEA1-DB0CABB3DB4F}">
      <dgm:prSet/>
      <dgm:spPr/>
      <dgm:t>
        <a:bodyPr/>
        <a:lstStyle/>
        <a:p>
          <a:endParaRPr lang="en-US"/>
        </a:p>
      </dgm:t>
    </dgm:pt>
    <dgm:pt modelId="{AF8F6857-0D13-48B6-B9EA-B9E4A0FCC9A6}" type="sibTrans" cxnId="{5AE01242-A87C-4CA8-BEA1-DB0CABB3DB4F}">
      <dgm:prSet/>
      <dgm:spPr/>
      <dgm:t>
        <a:bodyPr/>
        <a:lstStyle/>
        <a:p>
          <a:endParaRPr lang="en-US"/>
        </a:p>
      </dgm:t>
    </dgm:pt>
    <dgm:pt modelId="{BE54C5AB-5256-4C92-9B22-9FA2DEE387C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Renewable Energy</a:t>
          </a:r>
        </a:p>
      </dgm:t>
    </dgm:pt>
    <dgm:pt modelId="{BFF92B65-7963-4D9B-B3DB-E89459660028}" type="parTrans" cxnId="{15FCAA5A-705B-4848-A306-7AAB38C3297C}">
      <dgm:prSet/>
      <dgm:spPr/>
      <dgm:t>
        <a:bodyPr/>
        <a:lstStyle/>
        <a:p>
          <a:endParaRPr lang="en-US"/>
        </a:p>
      </dgm:t>
    </dgm:pt>
    <dgm:pt modelId="{352BC4B0-2939-4B85-BF2D-6F28884DBA66}" type="sibTrans" cxnId="{15FCAA5A-705B-4848-A306-7AAB38C3297C}">
      <dgm:prSet/>
      <dgm:spPr/>
      <dgm:t>
        <a:bodyPr/>
        <a:lstStyle/>
        <a:p>
          <a:endParaRPr lang="en-US"/>
        </a:p>
      </dgm:t>
    </dgm:pt>
    <dgm:pt modelId="{FFC159A1-4B86-4535-937A-CF04D81E9126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10% requirement through RE</a:t>
          </a:r>
        </a:p>
      </dgm:t>
    </dgm:pt>
    <dgm:pt modelId="{B2125227-2578-4E50-BFAD-309CD7FC8965}" type="parTrans" cxnId="{24487E24-3918-4A6B-AC00-BF53DEAD04B0}">
      <dgm:prSet/>
      <dgm:spPr/>
      <dgm:t>
        <a:bodyPr/>
        <a:lstStyle/>
        <a:p>
          <a:endParaRPr lang="en-US"/>
        </a:p>
      </dgm:t>
    </dgm:pt>
    <dgm:pt modelId="{A2DFA31F-72C0-49F7-AC9E-4B5FF8EEEB97}" type="sibTrans" cxnId="{24487E24-3918-4A6B-AC00-BF53DEAD04B0}">
      <dgm:prSet/>
      <dgm:spPr/>
      <dgm:t>
        <a:bodyPr/>
        <a:lstStyle/>
        <a:p>
          <a:endParaRPr lang="en-US"/>
        </a:p>
      </dgm:t>
    </dgm:pt>
    <dgm:pt modelId="{57F54CE5-A948-4B90-98D1-F098D78038C4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Rooftop Solarcells, Grid connectivity</a:t>
          </a:r>
        </a:p>
      </dgm:t>
    </dgm:pt>
    <dgm:pt modelId="{2CF25C63-47F0-409C-ADDB-E8CAC6E705AC}" type="parTrans" cxnId="{4770D863-2A10-4D14-88BB-ABE8B240C4CE}">
      <dgm:prSet/>
      <dgm:spPr/>
      <dgm:t>
        <a:bodyPr/>
        <a:lstStyle/>
        <a:p>
          <a:endParaRPr lang="en-US"/>
        </a:p>
      </dgm:t>
    </dgm:pt>
    <dgm:pt modelId="{30FEA5A6-C904-408D-9B52-0AA03C74B4F5}" type="sibTrans" cxnId="{4770D863-2A10-4D14-88BB-ABE8B240C4CE}">
      <dgm:prSet/>
      <dgm:spPr/>
      <dgm:t>
        <a:bodyPr/>
        <a:lstStyle/>
        <a:p>
          <a:endParaRPr lang="en-US"/>
        </a:p>
      </dgm:t>
    </dgm:pt>
    <dgm:pt modelId="{5A4625FB-10F7-4603-950F-D9A5D3EFA30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Digitally managed street lights</a:t>
          </a:r>
        </a:p>
      </dgm:t>
    </dgm:pt>
    <dgm:pt modelId="{9767AE7F-EAE8-42A6-A9C7-AD49B35005AF}" type="parTrans" cxnId="{C33D4056-149F-43E0-9116-6E13A35FF7E2}">
      <dgm:prSet/>
      <dgm:spPr/>
      <dgm:t>
        <a:bodyPr/>
        <a:lstStyle/>
        <a:p>
          <a:endParaRPr lang="en-US"/>
        </a:p>
      </dgm:t>
    </dgm:pt>
    <dgm:pt modelId="{7BDEFD0A-3293-4CB8-A7F9-81754CCEB1E9}" type="sibTrans" cxnId="{C33D4056-149F-43E0-9116-6E13A35FF7E2}">
      <dgm:prSet/>
      <dgm:spPr/>
      <dgm:t>
        <a:bodyPr/>
        <a:lstStyle/>
        <a:p>
          <a:endParaRPr lang="en-US"/>
        </a:p>
      </dgm:t>
    </dgm:pt>
    <dgm:pt modelId="{6A5EE2AB-61B3-466F-922C-6738E13883B1}" type="pres">
      <dgm:prSet presAssocID="{0993C8D6-6552-41F4-A705-4BBB52F407F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B53410-B3F1-460A-8EC5-9795006A20FF}" type="pres">
      <dgm:prSet presAssocID="{1CC44AC6-151F-4FB7-B064-37C76B45AF34}" presName="linNode" presStyleCnt="0"/>
      <dgm:spPr/>
    </dgm:pt>
    <dgm:pt modelId="{CFBA9CE8-E3AB-4F80-88BE-1FA902D5E5D6}" type="pres">
      <dgm:prSet presAssocID="{1CC44AC6-151F-4FB7-B064-37C76B45AF34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4DA9B-EF9C-451C-90F8-751EF235FE37}" type="pres">
      <dgm:prSet presAssocID="{1CC44AC6-151F-4FB7-B064-37C76B45AF34}" presName="bracket" presStyleLbl="parChTrans1D1" presStyleIdx="0" presStyleCnt="2"/>
      <dgm:spPr/>
    </dgm:pt>
    <dgm:pt modelId="{04779532-9EF5-4462-ABBD-705B62B982F8}" type="pres">
      <dgm:prSet presAssocID="{1CC44AC6-151F-4FB7-B064-37C76B45AF34}" presName="spH" presStyleCnt="0"/>
      <dgm:spPr/>
    </dgm:pt>
    <dgm:pt modelId="{71049900-8BCD-4EDA-84C7-3A0D77D444BF}" type="pres">
      <dgm:prSet presAssocID="{1CC44AC6-151F-4FB7-B064-37C76B45AF34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2977A-B0F8-46AB-80D7-2614BB728DF9}" type="pres">
      <dgm:prSet presAssocID="{A9A22E94-7A80-4CE3-866D-B23667DF93C1}" presName="spV" presStyleCnt="0"/>
      <dgm:spPr/>
    </dgm:pt>
    <dgm:pt modelId="{20E9230E-62FC-4762-A1B9-13D63B604155}" type="pres">
      <dgm:prSet presAssocID="{BE54C5AB-5256-4C92-9B22-9FA2DEE387CF}" presName="linNode" presStyleCnt="0"/>
      <dgm:spPr/>
    </dgm:pt>
    <dgm:pt modelId="{E9F53F15-8A82-4072-8195-C9C4BECAED32}" type="pres">
      <dgm:prSet presAssocID="{BE54C5AB-5256-4C92-9B22-9FA2DEE387CF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8AF6E8-42BA-4825-8B50-46F817055FFF}" type="pres">
      <dgm:prSet presAssocID="{BE54C5AB-5256-4C92-9B22-9FA2DEE387CF}" presName="bracket" presStyleLbl="parChTrans1D1" presStyleIdx="1" presStyleCnt="2"/>
      <dgm:spPr/>
    </dgm:pt>
    <dgm:pt modelId="{E5E44640-5859-48D7-8B0C-B0034C5F8256}" type="pres">
      <dgm:prSet presAssocID="{BE54C5AB-5256-4C92-9B22-9FA2DEE387CF}" presName="spH" presStyleCnt="0"/>
      <dgm:spPr/>
    </dgm:pt>
    <dgm:pt modelId="{E2437CE5-8FA8-4DAF-AC01-4C8755940598}" type="pres">
      <dgm:prSet presAssocID="{BE54C5AB-5256-4C92-9B22-9FA2DEE387CF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1E019C-EDE5-4061-85F6-EA0DD1068CF4}" type="presOf" srcId="{E4398955-7B3A-41F6-B03B-CEA22BDA0AC3}" destId="{71049900-8BCD-4EDA-84C7-3A0D77D444BF}" srcOrd="0" destOrd="0" presId="urn:diagrams.loki3.com/BracketList"/>
    <dgm:cxn modelId="{5068685D-0C04-48B4-8299-5AE6E9A4D71E}" type="presOf" srcId="{5A4625FB-10F7-4603-950F-D9A5D3EFA30B}" destId="{71049900-8BCD-4EDA-84C7-3A0D77D444BF}" srcOrd="0" destOrd="2" presId="urn:diagrams.loki3.com/BracketList"/>
    <dgm:cxn modelId="{339E1379-14C9-4DDD-8B69-2811A60EAE59}" type="presOf" srcId="{0993C8D6-6552-41F4-A705-4BBB52F407F0}" destId="{6A5EE2AB-61B3-466F-922C-6738E13883B1}" srcOrd="0" destOrd="0" presId="urn:diagrams.loki3.com/BracketList"/>
    <dgm:cxn modelId="{92C1BB5A-9932-47B9-81C4-A6EE767DAA27}" type="presOf" srcId="{BE54C5AB-5256-4C92-9B22-9FA2DEE387CF}" destId="{E9F53F15-8A82-4072-8195-C9C4BECAED32}" srcOrd="0" destOrd="0" presId="urn:diagrams.loki3.com/BracketList"/>
    <dgm:cxn modelId="{0FAB5B6C-96EE-430A-9A71-4EA5C3D55201}" srcId="{1CC44AC6-151F-4FB7-B064-37C76B45AF34}" destId="{E4398955-7B3A-41F6-B03B-CEA22BDA0AC3}" srcOrd="0" destOrd="0" parTransId="{00DA21DA-3924-45BA-9BF5-44AC82BDBF87}" sibTransId="{A5972B84-ABFF-421D-BAE7-BC9E4F93C937}"/>
    <dgm:cxn modelId="{E035AFE3-9974-428F-B149-6F123A4E4AE5}" type="presOf" srcId="{1CC44AC6-151F-4FB7-B064-37C76B45AF34}" destId="{CFBA9CE8-E3AB-4F80-88BE-1FA902D5E5D6}" srcOrd="0" destOrd="0" presId="urn:diagrams.loki3.com/BracketList"/>
    <dgm:cxn modelId="{C33D4056-149F-43E0-9116-6E13A35FF7E2}" srcId="{1CC44AC6-151F-4FB7-B064-37C76B45AF34}" destId="{5A4625FB-10F7-4603-950F-D9A5D3EFA30B}" srcOrd="2" destOrd="0" parTransId="{9767AE7F-EAE8-42A6-A9C7-AD49B35005AF}" sibTransId="{7BDEFD0A-3293-4CB8-A7F9-81754CCEB1E9}"/>
    <dgm:cxn modelId="{6ABA2876-3AC3-4D41-BB96-64983083238D}" srcId="{0993C8D6-6552-41F4-A705-4BBB52F407F0}" destId="{1CC44AC6-151F-4FB7-B064-37C76B45AF34}" srcOrd="0" destOrd="0" parTransId="{943FDC2F-EC9E-4502-9261-5CB688400B2D}" sibTransId="{A9A22E94-7A80-4CE3-866D-B23667DF93C1}"/>
    <dgm:cxn modelId="{4770D863-2A10-4D14-88BB-ABE8B240C4CE}" srcId="{BE54C5AB-5256-4C92-9B22-9FA2DEE387CF}" destId="{57F54CE5-A948-4B90-98D1-F098D78038C4}" srcOrd="1" destOrd="0" parTransId="{2CF25C63-47F0-409C-ADDB-E8CAC6E705AC}" sibTransId="{30FEA5A6-C904-408D-9B52-0AA03C74B4F5}"/>
    <dgm:cxn modelId="{F53B9A25-9FD8-424B-840A-725EB30317E7}" type="presOf" srcId="{AE69D557-7AD7-464D-8C6F-47CC036AEDB7}" destId="{71049900-8BCD-4EDA-84C7-3A0D77D444BF}" srcOrd="0" destOrd="1" presId="urn:diagrams.loki3.com/BracketList"/>
    <dgm:cxn modelId="{15FCAA5A-705B-4848-A306-7AAB38C3297C}" srcId="{0993C8D6-6552-41F4-A705-4BBB52F407F0}" destId="{BE54C5AB-5256-4C92-9B22-9FA2DEE387CF}" srcOrd="1" destOrd="0" parTransId="{BFF92B65-7963-4D9B-B3DB-E89459660028}" sibTransId="{352BC4B0-2939-4B85-BF2D-6F28884DBA66}"/>
    <dgm:cxn modelId="{6DEC01B0-D440-47DC-A16A-F20A76831556}" type="presOf" srcId="{57F54CE5-A948-4B90-98D1-F098D78038C4}" destId="{E2437CE5-8FA8-4DAF-AC01-4C8755940598}" srcOrd="0" destOrd="1" presId="urn:diagrams.loki3.com/BracketList"/>
    <dgm:cxn modelId="{5AE01242-A87C-4CA8-BEA1-DB0CABB3DB4F}" srcId="{1CC44AC6-151F-4FB7-B064-37C76B45AF34}" destId="{AE69D557-7AD7-464D-8C6F-47CC036AEDB7}" srcOrd="1" destOrd="0" parTransId="{82D5E254-9FE0-48BC-982F-82894854F0DF}" sibTransId="{AF8F6857-0D13-48B6-B9EA-B9E4A0FCC9A6}"/>
    <dgm:cxn modelId="{191D9CDE-3C18-4863-8627-5DC17CE1C703}" type="presOf" srcId="{FFC159A1-4B86-4535-937A-CF04D81E9126}" destId="{E2437CE5-8FA8-4DAF-AC01-4C8755940598}" srcOrd="0" destOrd="0" presId="urn:diagrams.loki3.com/BracketList"/>
    <dgm:cxn modelId="{24487E24-3918-4A6B-AC00-BF53DEAD04B0}" srcId="{BE54C5AB-5256-4C92-9B22-9FA2DEE387CF}" destId="{FFC159A1-4B86-4535-937A-CF04D81E9126}" srcOrd="0" destOrd="0" parTransId="{B2125227-2578-4E50-BFAD-309CD7FC8965}" sibTransId="{A2DFA31F-72C0-49F7-AC9E-4B5FF8EEEB97}"/>
    <dgm:cxn modelId="{3E52820E-3BA9-46B9-AFF8-4B2D031577B3}" type="presParOf" srcId="{6A5EE2AB-61B3-466F-922C-6738E13883B1}" destId="{EEB53410-B3F1-460A-8EC5-9795006A20FF}" srcOrd="0" destOrd="0" presId="urn:diagrams.loki3.com/BracketList"/>
    <dgm:cxn modelId="{9D3840BA-2C3C-4677-8130-2C463897A6FA}" type="presParOf" srcId="{EEB53410-B3F1-460A-8EC5-9795006A20FF}" destId="{CFBA9CE8-E3AB-4F80-88BE-1FA902D5E5D6}" srcOrd="0" destOrd="0" presId="urn:diagrams.loki3.com/BracketList"/>
    <dgm:cxn modelId="{CA0142C5-5E30-424C-9410-6E020B74F890}" type="presParOf" srcId="{EEB53410-B3F1-460A-8EC5-9795006A20FF}" destId="{1D94DA9B-EF9C-451C-90F8-751EF235FE37}" srcOrd="1" destOrd="0" presId="urn:diagrams.loki3.com/BracketList"/>
    <dgm:cxn modelId="{3480DBF7-9D9E-4B3F-9F70-E4AAAEB2F3FE}" type="presParOf" srcId="{EEB53410-B3F1-460A-8EC5-9795006A20FF}" destId="{04779532-9EF5-4462-ABBD-705B62B982F8}" srcOrd="2" destOrd="0" presId="urn:diagrams.loki3.com/BracketList"/>
    <dgm:cxn modelId="{EC387C9A-A4A0-491C-8021-E484141C294B}" type="presParOf" srcId="{EEB53410-B3F1-460A-8EC5-9795006A20FF}" destId="{71049900-8BCD-4EDA-84C7-3A0D77D444BF}" srcOrd="3" destOrd="0" presId="urn:diagrams.loki3.com/BracketList"/>
    <dgm:cxn modelId="{3A5F68B6-961F-4F54-91BD-92AAEBEF0DE6}" type="presParOf" srcId="{6A5EE2AB-61B3-466F-922C-6738E13883B1}" destId="{6702977A-B0F8-46AB-80D7-2614BB728DF9}" srcOrd="1" destOrd="0" presId="urn:diagrams.loki3.com/BracketList"/>
    <dgm:cxn modelId="{BBA07CC2-A69E-4A58-B794-7016256C837F}" type="presParOf" srcId="{6A5EE2AB-61B3-466F-922C-6738E13883B1}" destId="{20E9230E-62FC-4762-A1B9-13D63B604155}" srcOrd="2" destOrd="0" presId="urn:diagrams.loki3.com/BracketList"/>
    <dgm:cxn modelId="{A90E5465-10BB-49AE-869B-ED1155DD0D26}" type="presParOf" srcId="{20E9230E-62FC-4762-A1B9-13D63B604155}" destId="{E9F53F15-8A82-4072-8195-C9C4BECAED32}" srcOrd="0" destOrd="0" presId="urn:diagrams.loki3.com/BracketList"/>
    <dgm:cxn modelId="{48FF90A7-9538-4B97-8D8C-1FBD9E06D9CE}" type="presParOf" srcId="{20E9230E-62FC-4762-A1B9-13D63B604155}" destId="{638AF6E8-42BA-4825-8B50-46F817055FFF}" srcOrd="1" destOrd="0" presId="urn:diagrams.loki3.com/BracketList"/>
    <dgm:cxn modelId="{7BAF4A70-75DC-411B-830F-49F31375855E}" type="presParOf" srcId="{20E9230E-62FC-4762-A1B9-13D63B604155}" destId="{E5E44640-5859-48D7-8B0C-B0034C5F8256}" srcOrd="2" destOrd="0" presId="urn:diagrams.loki3.com/BracketList"/>
    <dgm:cxn modelId="{5CE84324-BDDA-428B-9F8E-BCB89052604A}" type="presParOf" srcId="{20E9230E-62FC-4762-A1B9-13D63B604155}" destId="{E2437CE5-8FA8-4DAF-AC01-4C875594059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D5EDDD8-1D6D-41C3-B081-DC820C05ED26}" type="doc">
      <dgm:prSet loTypeId="urn:microsoft.com/office/officeart/2005/8/layout/lProcess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EB859F-13AF-444A-936C-6EDA9DD85CC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</a:t>
          </a:r>
        </a:p>
      </dgm:t>
    </dgm:pt>
    <dgm:pt modelId="{3CDBB3D9-A8D2-4E9A-9E9A-271277CCB54F}" type="parTrans" cxnId="{2FD93DFB-5D77-429E-A91B-97A0A70A727D}">
      <dgm:prSet/>
      <dgm:spPr/>
      <dgm:t>
        <a:bodyPr/>
        <a:lstStyle/>
        <a:p>
          <a:endParaRPr lang="en-US"/>
        </a:p>
      </dgm:t>
    </dgm:pt>
    <dgm:pt modelId="{14563CCF-3767-4408-BAC8-104F92389018}" type="sibTrans" cxnId="{2FD93DFB-5D77-429E-A91B-97A0A70A727D}">
      <dgm:prSet/>
      <dgm:spPr/>
      <dgm:t>
        <a:bodyPr/>
        <a:lstStyle/>
        <a:p>
          <a:endParaRPr lang="en-US"/>
        </a:p>
      </dgm:t>
    </dgm:pt>
    <dgm:pt modelId="{EE6435C0-5FC0-4573-8420-21DC8218576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BRTS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EF40969-3DFD-4B06-B2C3-438DB2603001}" type="parTrans" cxnId="{B3EE2617-EB92-4E9F-8F5A-26D5C77230D3}">
      <dgm:prSet/>
      <dgm:spPr/>
      <dgm:t>
        <a:bodyPr/>
        <a:lstStyle/>
        <a:p>
          <a:endParaRPr lang="en-US"/>
        </a:p>
      </dgm:t>
    </dgm:pt>
    <dgm:pt modelId="{99B23719-AB5C-4E60-80E6-0F255BCD0B7B}" type="sibTrans" cxnId="{B3EE2617-EB92-4E9F-8F5A-26D5C77230D3}">
      <dgm:prSet/>
      <dgm:spPr/>
      <dgm:t>
        <a:bodyPr/>
        <a:lstStyle/>
        <a:p>
          <a:endParaRPr lang="en-US"/>
        </a:p>
      </dgm:t>
    </dgm:pt>
    <dgm:pt modelId="{FC74B6EB-A922-4745-BE2C-1A6081C6C2C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05E414A-DAAD-403A-9680-DF7AB76EB2F1}" type="parTrans" cxnId="{61AEBE6A-DE6E-427C-94E0-45DA8A5D587B}">
      <dgm:prSet/>
      <dgm:spPr/>
      <dgm:t>
        <a:bodyPr/>
        <a:lstStyle/>
        <a:p>
          <a:endParaRPr lang="en-US"/>
        </a:p>
      </dgm:t>
    </dgm:pt>
    <dgm:pt modelId="{2C376EE4-6D61-4B9B-980A-C4A36C169F6B}" type="sibTrans" cxnId="{61AEBE6A-DE6E-427C-94E0-45DA8A5D587B}">
      <dgm:prSet/>
      <dgm:spPr/>
      <dgm:t>
        <a:bodyPr/>
        <a:lstStyle/>
        <a:p>
          <a:endParaRPr lang="en-US"/>
        </a:p>
      </dgm:t>
    </dgm:pt>
    <dgm:pt modelId="{47092468-920C-443C-BB26-5BD638E8357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ring roads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ECEED4F-9E37-46F4-BF18-3A474E9274E5}" type="parTrans" cxnId="{B941DE55-91B3-47E7-ABC1-3AC901C06C32}">
      <dgm:prSet/>
      <dgm:spPr/>
      <dgm:t>
        <a:bodyPr/>
        <a:lstStyle/>
        <a:p>
          <a:endParaRPr lang="en-US"/>
        </a:p>
      </dgm:t>
    </dgm:pt>
    <dgm:pt modelId="{D375EC9C-02C9-4A6F-8BED-EFAB5140C80E}" type="sibTrans" cxnId="{B941DE55-91B3-47E7-ABC1-3AC901C06C32}">
      <dgm:prSet/>
      <dgm:spPr/>
      <dgm:t>
        <a:bodyPr/>
        <a:lstStyle/>
        <a:p>
          <a:endParaRPr lang="en-US"/>
        </a:p>
      </dgm:t>
    </dgm:pt>
    <dgm:pt modelId="{D7DB15A1-FB85-49A4-9FDF-52C3E8E6F38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Lanes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C1F77F0-EA5C-4718-994B-6E9CB4504C94}" type="parTrans" cxnId="{993E9710-B8D6-4750-87DD-0EDAA0511EE9}">
      <dgm:prSet/>
      <dgm:spPr/>
      <dgm:t>
        <a:bodyPr/>
        <a:lstStyle/>
        <a:p>
          <a:endParaRPr lang="en-US"/>
        </a:p>
      </dgm:t>
    </dgm:pt>
    <dgm:pt modelId="{E522E827-961A-483F-90DD-68DEEF30A5BD}" type="sibTrans" cxnId="{993E9710-B8D6-4750-87DD-0EDAA0511EE9}">
      <dgm:prSet/>
      <dgm:spPr/>
      <dgm:t>
        <a:bodyPr/>
        <a:lstStyle/>
        <a:p>
          <a:endParaRPr lang="en-US"/>
        </a:p>
      </dgm:t>
    </dgm:pt>
    <dgm:pt modelId="{D3FB9FF7-BEE9-444C-B7D4-9884387D714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bypasses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7705219-2612-45A5-8220-AC51DF1B4474}" type="parTrans" cxnId="{A91FBAF3-8B7E-479F-819B-60C7A33B4012}">
      <dgm:prSet/>
      <dgm:spPr/>
      <dgm:t>
        <a:bodyPr/>
        <a:lstStyle/>
        <a:p>
          <a:endParaRPr lang="en-US"/>
        </a:p>
      </dgm:t>
    </dgm:pt>
    <dgm:pt modelId="{BFE906B3-6CD3-477D-B20F-3B83F2E89C05}" type="sibTrans" cxnId="{A91FBAF3-8B7E-479F-819B-60C7A33B4012}">
      <dgm:prSet/>
      <dgm:spPr/>
      <dgm:t>
        <a:bodyPr/>
        <a:lstStyle/>
        <a:p>
          <a:endParaRPr lang="en-US"/>
        </a:p>
      </dgm:t>
    </dgm:pt>
    <dgm:pt modelId="{9071C5B2-933F-4E8C-A822-9ECBEB31FEDE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underpasses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28B72A0-F79B-4F89-9C17-D38121B952A5}" type="parTrans" cxnId="{B335FAB1-5419-4F06-93A4-F1B27C12969C}">
      <dgm:prSet/>
      <dgm:spPr/>
      <dgm:t>
        <a:bodyPr/>
        <a:lstStyle/>
        <a:p>
          <a:endParaRPr lang="en-US"/>
        </a:p>
      </dgm:t>
    </dgm:pt>
    <dgm:pt modelId="{E54A5732-E9F3-423A-AEF8-1D738A317714}" type="sibTrans" cxnId="{B335FAB1-5419-4F06-93A4-F1B27C12969C}">
      <dgm:prSet/>
      <dgm:spPr/>
      <dgm:t>
        <a:bodyPr/>
        <a:lstStyle/>
        <a:p>
          <a:endParaRPr lang="en-US"/>
        </a:p>
      </dgm:t>
    </dgm:pt>
    <dgm:pt modelId="{05DC74DD-BA3F-493D-9B45-696CD97B2BED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elevated roads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B805446-CBF4-4F72-933A-CB6290FE0BF1}" type="parTrans" cxnId="{8D4C69E7-4F82-45FD-9FA8-3EDED46BB516}">
      <dgm:prSet/>
      <dgm:spPr/>
      <dgm:t>
        <a:bodyPr/>
        <a:lstStyle/>
        <a:p>
          <a:endParaRPr lang="en-US"/>
        </a:p>
      </dgm:t>
    </dgm:pt>
    <dgm:pt modelId="{8AC1ED77-C84D-46FD-A4AA-4E53A650827C}" type="sibTrans" cxnId="{8D4C69E7-4F82-45FD-9FA8-3EDED46BB516}">
      <dgm:prSet/>
      <dgm:spPr/>
      <dgm:t>
        <a:bodyPr/>
        <a:lstStyle/>
        <a:p>
          <a:endParaRPr lang="en-US"/>
        </a:p>
      </dgm:t>
    </dgm:pt>
    <dgm:pt modelId="{0947B8B8-7EC1-4C36-93D2-C454352E4CF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902C854-9B62-4E90-A324-3A6104AEBC2C}" type="parTrans" cxnId="{A214CF73-A5B2-410A-A7F6-3C7248E96351}">
      <dgm:prSet/>
      <dgm:spPr/>
      <dgm:t>
        <a:bodyPr/>
        <a:lstStyle/>
        <a:p>
          <a:endParaRPr lang="en-US"/>
        </a:p>
      </dgm:t>
    </dgm:pt>
    <dgm:pt modelId="{C3EB7BC8-272F-4E14-AB58-481DC9E6A201}" type="sibTrans" cxnId="{A214CF73-A5B2-410A-A7F6-3C7248E96351}">
      <dgm:prSet/>
      <dgm:spPr/>
      <dgm:t>
        <a:bodyPr/>
        <a:lstStyle/>
        <a:p>
          <a:endParaRPr lang="en-US"/>
        </a:p>
      </dgm:t>
    </dgm:pt>
    <dgm:pt modelId="{04F40F99-4950-42F8-873E-3ED1556FA41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Cycling: </a:t>
          </a:r>
          <a:r>
            <a:rPr lang="en-US" dirty="0" err="1" smtClean="0">
              <a:latin typeface="Franklin Gothic Medium Cond" panose="020B0606030402020204" pitchFamily="34" charset="0"/>
            </a:rPr>
            <a:t>Velib</a:t>
          </a:r>
          <a:r>
            <a:rPr lang="en-US" dirty="0" smtClean="0">
              <a:latin typeface="Franklin Gothic Medium Cond" panose="020B0606030402020204" pitchFamily="34" charset="0"/>
            </a:rPr>
            <a:t>-Paris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CA15A3D-5B0B-439D-B46B-2FAACEDB9805}" type="parTrans" cxnId="{1D01699F-C7F4-4820-9A72-64A237FD4568}">
      <dgm:prSet/>
      <dgm:spPr/>
      <dgm:t>
        <a:bodyPr/>
        <a:lstStyle/>
        <a:p>
          <a:endParaRPr lang="en-US"/>
        </a:p>
      </dgm:t>
    </dgm:pt>
    <dgm:pt modelId="{AE40B301-027B-4672-853E-5124570C6086}" type="sibTrans" cxnId="{1D01699F-C7F4-4820-9A72-64A237FD4568}">
      <dgm:prSet/>
      <dgm:spPr/>
      <dgm:t>
        <a:bodyPr/>
        <a:lstStyle/>
        <a:p>
          <a:endParaRPr lang="en-US"/>
        </a:p>
      </dgm:t>
    </dgm:pt>
    <dgm:pt modelId="{D322EF11-A207-4560-ABEC-A261E373425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walking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321DA9D-F2F3-435A-A0CC-8D80B63B17B6}" type="parTrans" cxnId="{537A6A6D-3048-4C8D-8B24-56F3B012D1BA}">
      <dgm:prSet/>
      <dgm:spPr/>
      <dgm:t>
        <a:bodyPr/>
        <a:lstStyle/>
        <a:p>
          <a:endParaRPr lang="en-US"/>
        </a:p>
      </dgm:t>
    </dgm:pt>
    <dgm:pt modelId="{C8B7D92F-3A14-4258-8713-CE58955451DA}" type="sibTrans" cxnId="{537A6A6D-3048-4C8D-8B24-56F3B012D1BA}">
      <dgm:prSet/>
      <dgm:spPr/>
      <dgm:t>
        <a:bodyPr/>
        <a:lstStyle/>
        <a:p>
          <a:endParaRPr lang="en-US"/>
        </a:p>
      </dgm:t>
    </dgm:pt>
    <dgm:pt modelId="{02C34AE8-4DBA-4B24-8080-140D111FD22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Metro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2365716-531F-4899-AE0A-73D179765DC1}" type="parTrans" cxnId="{EEAB192C-BCCE-4743-8998-021CECE4C486}">
      <dgm:prSet/>
      <dgm:spPr/>
      <dgm:t>
        <a:bodyPr/>
        <a:lstStyle/>
        <a:p>
          <a:endParaRPr lang="en-US"/>
        </a:p>
      </dgm:t>
    </dgm:pt>
    <dgm:pt modelId="{1E8CDAEC-FBEE-49BC-A7EC-2B9C2C9BAEC3}" type="sibTrans" cxnId="{EEAB192C-BCCE-4743-8998-021CECE4C486}">
      <dgm:prSet/>
      <dgm:spPr/>
      <dgm:t>
        <a:bodyPr/>
        <a:lstStyle/>
        <a:p>
          <a:endParaRPr lang="en-US"/>
        </a:p>
      </dgm:t>
    </dgm:pt>
    <dgm:pt modelId="{E92F36FD-9F21-4EBD-9881-C805987F7C9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Monorail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70F8B02-AC35-4AD4-BB6C-9E102A50DC4E}" type="parTrans" cxnId="{5B8A90C5-B648-4F9F-996E-986FAED0BABE}">
      <dgm:prSet/>
      <dgm:spPr/>
      <dgm:t>
        <a:bodyPr/>
        <a:lstStyle/>
        <a:p>
          <a:endParaRPr lang="en-US"/>
        </a:p>
      </dgm:t>
    </dgm:pt>
    <dgm:pt modelId="{8EC2D792-F076-4505-977C-1D9D51A943C4}" type="sibTrans" cxnId="{5B8A90C5-B648-4F9F-996E-986FAED0BABE}">
      <dgm:prSet/>
      <dgm:spPr/>
      <dgm:t>
        <a:bodyPr/>
        <a:lstStyle/>
        <a:p>
          <a:endParaRPr lang="en-US"/>
        </a:p>
      </dgm:t>
    </dgm:pt>
    <dgm:pt modelId="{93E9BDF1-A298-4086-8011-9B5C2A41403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C63F073-DFF3-4849-992E-6F40D2E7A192}" type="parTrans" cxnId="{DABA3C62-8B81-4CBE-A02F-E08C51FF464B}">
      <dgm:prSet/>
      <dgm:spPr/>
      <dgm:t>
        <a:bodyPr/>
        <a:lstStyle/>
        <a:p>
          <a:endParaRPr lang="en-US"/>
        </a:p>
      </dgm:t>
    </dgm:pt>
    <dgm:pt modelId="{CB2DA7E7-D1FD-4B96-BBF4-0315EC6198BC}" type="sibTrans" cxnId="{DABA3C62-8B81-4CBE-A02F-E08C51FF464B}">
      <dgm:prSet/>
      <dgm:spPr/>
      <dgm:t>
        <a:bodyPr/>
        <a:lstStyle/>
        <a:p>
          <a:endParaRPr lang="en-US"/>
        </a:p>
      </dgm:t>
    </dgm:pt>
    <dgm:pt modelId="{A6B6735A-5E27-4D58-9B19-365E48BF8036}" type="pres">
      <dgm:prSet presAssocID="{4D5EDDD8-1D6D-41C3-B081-DC820C05ED2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38BC6D-1839-4546-BD8C-D4C074DF392D}" type="pres">
      <dgm:prSet presAssocID="{A9EB859F-13AF-444A-936C-6EDA9DD85CC8}" presName="compNode" presStyleCnt="0"/>
      <dgm:spPr/>
    </dgm:pt>
    <dgm:pt modelId="{5449287B-2A58-4A60-9C01-D86A6AC81236}" type="pres">
      <dgm:prSet presAssocID="{A9EB859F-13AF-444A-936C-6EDA9DD85CC8}" presName="aNode" presStyleLbl="bgShp" presStyleIdx="0" presStyleCnt="3"/>
      <dgm:spPr/>
      <dgm:t>
        <a:bodyPr/>
        <a:lstStyle/>
        <a:p>
          <a:endParaRPr lang="en-US"/>
        </a:p>
      </dgm:t>
    </dgm:pt>
    <dgm:pt modelId="{777DCE29-58AC-4C86-B4E5-E32450E84D1B}" type="pres">
      <dgm:prSet presAssocID="{A9EB859F-13AF-444A-936C-6EDA9DD85CC8}" presName="textNode" presStyleLbl="bgShp" presStyleIdx="0" presStyleCnt="3"/>
      <dgm:spPr/>
      <dgm:t>
        <a:bodyPr/>
        <a:lstStyle/>
        <a:p>
          <a:endParaRPr lang="en-US"/>
        </a:p>
      </dgm:t>
    </dgm:pt>
    <dgm:pt modelId="{2C532E75-CBB1-46B1-868E-07DA1E6F399B}" type="pres">
      <dgm:prSet presAssocID="{A9EB859F-13AF-444A-936C-6EDA9DD85CC8}" presName="compChildNode" presStyleCnt="0"/>
      <dgm:spPr/>
    </dgm:pt>
    <dgm:pt modelId="{79DE0C41-D81D-4DE4-88ED-D6C4595B36E7}" type="pres">
      <dgm:prSet presAssocID="{A9EB859F-13AF-444A-936C-6EDA9DD85CC8}" presName="theInnerList" presStyleCnt="0"/>
      <dgm:spPr/>
    </dgm:pt>
    <dgm:pt modelId="{37248AB4-46EC-4650-82AA-B0D39001CC04}" type="pres">
      <dgm:prSet presAssocID="{EE6435C0-5FC0-4573-8420-21DC82185764}" presName="child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74130-4619-400B-8E8D-D4060A1397BD}" type="pres">
      <dgm:prSet presAssocID="{EE6435C0-5FC0-4573-8420-21DC82185764}" presName="aSpace2" presStyleCnt="0"/>
      <dgm:spPr/>
    </dgm:pt>
    <dgm:pt modelId="{8620846E-55F6-4515-A806-C3755F88D8BF}" type="pres">
      <dgm:prSet presAssocID="{02C34AE8-4DBA-4B24-8080-140D111FD220}" presName="child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C9F621-84A5-4FEC-A4E3-E48CE58C49E4}" type="pres">
      <dgm:prSet presAssocID="{02C34AE8-4DBA-4B24-8080-140D111FD220}" presName="aSpace2" presStyleCnt="0"/>
      <dgm:spPr/>
    </dgm:pt>
    <dgm:pt modelId="{69777A72-3141-4AAE-A074-747A1ECE963F}" type="pres">
      <dgm:prSet presAssocID="{E92F36FD-9F21-4EBD-9881-C805987F7C9C}" presName="child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7E0BC-9B3A-4BAE-872E-8983220DDB30}" type="pres">
      <dgm:prSet presAssocID="{E92F36FD-9F21-4EBD-9881-C805987F7C9C}" presName="aSpace2" presStyleCnt="0"/>
      <dgm:spPr/>
    </dgm:pt>
    <dgm:pt modelId="{7A377669-6C36-4640-9F44-F39B1D65DA29}" type="pres">
      <dgm:prSet presAssocID="{93E9BDF1-A298-4086-8011-9B5C2A41403A}" presName="child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359E1-873F-4C86-A8CB-1E4C0313DCDE}" type="pres">
      <dgm:prSet presAssocID="{A9EB859F-13AF-444A-936C-6EDA9DD85CC8}" presName="aSpace" presStyleCnt="0"/>
      <dgm:spPr/>
    </dgm:pt>
    <dgm:pt modelId="{F6748C9F-C142-420D-996E-C5FFF597E90F}" type="pres">
      <dgm:prSet presAssocID="{FC74B6EB-A922-4745-BE2C-1A6081C6C2C2}" presName="compNode" presStyleCnt="0"/>
      <dgm:spPr/>
    </dgm:pt>
    <dgm:pt modelId="{60BAEC0C-3978-4352-AD34-B8809B0BE03C}" type="pres">
      <dgm:prSet presAssocID="{FC74B6EB-A922-4745-BE2C-1A6081C6C2C2}" presName="aNode" presStyleLbl="bgShp" presStyleIdx="1" presStyleCnt="3"/>
      <dgm:spPr/>
      <dgm:t>
        <a:bodyPr/>
        <a:lstStyle/>
        <a:p>
          <a:endParaRPr lang="en-US"/>
        </a:p>
      </dgm:t>
    </dgm:pt>
    <dgm:pt modelId="{432F1E0E-FBFC-4BBA-A9D4-26A9F7706787}" type="pres">
      <dgm:prSet presAssocID="{FC74B6EB-A922-4745-BE2C-1A6081C6C2C2}" presName="textNode" presStyleLbl="bgShp" presStyleIdx="1" presStyleCnt="3"/>
      <dgm:spPr/>
      <dgm:t>
        <a:bodyPr/>
        <a:lstStyle/>
        <a:p>
          <a:endParaRPr lang="en-US"/>
        </a:p>
      </dgm:t>
    </dgm:pt>
    <dgm:pt modelId="{8231F2DC-0587-4C34-8E05-EED420ABBC2D}" type="pres">
      <dgm:prSet presAssocID="{FC74B6EB-A922-4745-BE2C-1A6081C6C2C2}" presName="compChildNode" presStyleCnt="0"/>
      <dgm:spPr/>
    </dgm:pt>
    <dgm:pt modelId="{A120F1E9-E0B5-4677-80BD-D83C3CE9D7DC}" type="pres">
      <dgm:prSet presAssocID="{FC74B6EB-A922-4745-BE2C-1A6081C6C2C2}" presName="theInnerList" presStyleCnt="0"/>
      <dgm:spPr/>
    </dgm:pt>
    <dgm:pt modelId="{90E932D9-772D-4678-82AF-2361DCB2148A}" type="pres">
      <dgm:prSet presAssocID="{47092468-920C-443C-BB26-5BD638E83575}" presName="child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2358C5-1677-4354-BFD1-2F73ED326A24}" type="pres">
      <dgm:prSet presAssocID="{47092468-920C-443C-BB26-5BD638E83575}" presName="aSpace2" presStyleCnt="0"/>
      <dgm:spPr/>
    </dgm:pt>
    <dgm:pt modelId="{5B7C55E8-A8AE-4B60-A414-B58381FF69C8}" type="pres">
      <dgm:prSet presAssocID="{D3FB9FF7-BEE9-444C-B7D4-9884387D714F}" presName="child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3B918-69F0-4976-8E98-73CD9E8BA9E1}" type="pres">
      <dgm:prSet presAssocID="{D3FB9FF7-BEE9-444C-B7D4-9884387D714F}" presName="aSpace2" presStyleCnt="0"/>
      <dgm:spPr/>
    </dgm:pt>
    <dgm:pt modelId="{56AE6744-05DB-4D0B-9502-EADA821D6004}" type="pres">
      <dgm:prSet presAssocID="{9071C5B2-933F-4E8C-A822-9ECBEB31FEDE}" presName="child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25DE3-264C-463A-B7BA-7EF77E8E7DE5}" type="pres">
      <dgm:prSet presAssocID="{9071C5B2-933F-4E8C-A822-9ECBEB31FEDE}" presName="aSpace2" presStyleCnt="0"/>
      <dgm:spPr/>
    </dgm:pt>
    <dgm:pt modelId="{989AD3EA-084F-44F3-864E-22B847AD2B50}" type="pres">
      <dgm:prSet presAssocID="{05DC74DD-BA3F-493D-9B45-696CD97B2BED}" presName="child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B2271D-8BD2-4B7C-9E2D-CDB1028BEE44}" type="pres">
      <dgm:prSet presAssocID="{FC74B6EB-A922-4745-BE2C-1A6081C6C2C2}" presName="aSpace" presStyleCnt="0"/>
      <dgm:spPr/>
    </dgm:pt>
    <dgm:pt modelId="{507CDE71-6697-4489-A350-581A7355BDE7}" type="pres">
      <dgm:prSet presAssocID="{D7DB15A1-FB85-49A4-9FDF-52C3E8E6F380}" presName="compNode" presStyleCnt="0"/>
      <dgm:spPr/>
    </dgm:pt>
    <dgm:pt modelId="{6E652956-6167-4D60-85A0-AC8D4D9F0A5D}" type="pres">
      <dgm:prSet presAssocID="{D7DB15A1-FB85-49A4-9FDF-52C3E8E6F380}" presName="aNode" presStyleLbl="bgShp" presStyleIdx="2" presStyleCnt="3"/>
      <dgm:spPr/>
      <dgm:t>
        <a:bodyPr/>
        <a:lstStyle/>
        <a:p>
          <a:endParaRPr lang="en-US"/>
        </a:p>
      </dgm:t>
    </dgm:pt>
    <dgm:pt modelId="{868E5CD4-49AC-4E97-B4F1-2E990BB1AF45}" type="pres">
      <dgm:prSet presAssocID="{D7DB15A1-FB85-49A4-9FDF-52C3E8E6F380}" presName="textNode" presStyleLbl="bgShp" presStyleIdx="2" presStyleCnt="3"/>
      <dgm:spPr/>
      <dgm:t>
        <a:bodyPr/>
        <a:lstStyle/>
        <a:p>
          <a:endParaRPr lang="en-US"/>
        </a:p>
      </dgm:t>
    </dgm:pt>
    <dgm:pt modelId="{A5D73E6F-6D6C-4F50-A09B-85E7360A7371}" type="pres">
      <dgm:prSet presAssocID="{D7DB15A1-FB85-49A4-9FDF-52C3E8E6F380}" presName="compChildNode" presStyleCnt="0"/>
      <dgm:spPr/>
    </dgm:pt>
    <dgm:pt modelId="{2674FBFD-2074-4F72-9268-8341C5DF79FD}" type="pres">
      <dgm:prSet presAssocID="{D7DB15A1-FB85-49A4-9FDF-52C3E8E6F380}" presName="theInnerList" presStyleCnt="0"/>
      <dgm:spPr/>
    </dgm:pt>
    <dgm:pt modelId="{095EDA75-BE06-4B46-8F85-AAE74CF7D6EB}" type="pres">
      <dgm:prSet presAssocID="{0947B8B8-7EC1-4C36-93D2-C454352E4CF8}" presName="child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93E7A-E295-4734-BA0D-188AE216B531}" type="pres">
      <dgm:prSet presAssocID="{0947B8B8-7EC1-4C36-93D2-C454352E4CF8}" presName="aSpace2" presStyleCnt="0"/>
      <dgm:spPr/>
    </dgm:pt>
    <dgm:pt modelId="{32554C41-CABB-4AB1-8856-3D4018BD09DB}" type="pres">
      <dgm:prSet presAssocID="{D322EF11-A207-4560-ABEC-A261E373425F}" presName="child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222EC-5672-499B-B9FA-5855830C6956}" type="pres">
      <dgm:prSet presAssocID="{D322EF11-A207-4560-ABEC-A261E373425F}" presName="aSpace2" presStyleCnt="0"/>
      <dgm:spPr/>
    </dgm:pt>
    <dgm:pt modelId="{54773C36-47F6-44A4-8A85-F3FBB5D41F1C}" type="pres">
      <dgm:prSet presAssocID="{04F40F99-4950-42F8-873E-3ED1556FA412}" presName="child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D93DFB-5D77-429E-A91B-97A0A70A727D}" srcId="{4D5EDDD8-1D6D-41C3-B081-DC820C05ED26}" destId="{A9EB859F-13AF-444A-936C-6EDA9DD85CC8}" srcOrd="0" destOrd="0" parTransId="{3CDBB3D9-A8D2-4E9A-9E9A-271277CCB54F}" sibTransId="{14563CCF-3767-4408-BAC8-104F92389018}"/>
    <dgm:cxn modelId="{5B8A90C5-B648-4F9F-996E-986FAED0BABE}" srcId="{A9EB859F-13AF-444A-936C-6EDA9DD85CC8}" destId="{E92F36FD-9F21-4EBD-9881-C805987F7C9C}" srcOrd="2" destOrd="0" parTransId="{670F8B02-AC35-4AD4-BB6C-9E102A50DC4E}" sibTransId="{8EC2D792-F076-4505-977C-1D9D51A943C4}"/>
    <dgm:cxn modelId="{61AEBE6A-DE6E-427C-94E0-45DA8A5D587B}" srcId="{4D5EDDD8-1D6D-41C3-B081-DC820C05ED26}" destId="{FC74B6EB-A922-4745-BE2C-1A6081C6C2C2}" srcOrd="1" destOrd="0" parTransId="{A05E414A-DAAD-403A-9680-DF7AB76EB2F1}" sibTransId="{2C376EE4-6D61-4B9B-980A-C4A36C169F6B}"/>
    <dgm:cxn modelId="{A214CF73-A5B2-410A-A7F6-3C7248E96351}" srcId="{D7DB15A1-FB85-49A4-9FDF-52C3E8E6F380}" destId="{0947B8B8-7EC1-4C36-93D2-C454352E4CF8}" srcOrd="0" destOrd="0" parTransId="{D902C854-9B62-4E90-A324-3A6104AEBC2C}" sibTransId="{C3EB7BC8-272F-4E14-AB58-481DC9E6A201}"/>
    <dgm:cxn modelId="{AD235FCA-41DE-4B3E-B74B-5AE61C9427E3}" type="presOf" srcId="{9071C5B2-933F-4E8C-A822-9ECBEB31FEDE}" destId="{56AE6744-05DB-4D0B-9502-EADA821D6004}" srcOrd="0" destOrd="0" presId="urn:microsoft.com/office/officeart/2005/8/layout/lProcess2"/>
    <dgm:cxn modelId="{F727614B-5552-4705-B8A8-FC339C3FBB9D}" type="presOf" srcId="{D3FB9FF7-BEE9-444C-B7D4-9884387D714F}" destId="{5B7C55E8-A8AE-4B60-A414-B58381FF69C8}" srcOrd="0" destOrd="0" presId="urn:microsoft.com/office/officeart/2005/8/layout/lProcess2"/>
    <dgm:cxn modelId="{8D4C69E7-4F82-45FD-9FA8-3EDED46BB516}" srcId="{FC74B6EB-A922-4745-BE2C-1A6081C6C2C2}" destId="{05DC74DD-BA3F-493D-9B45-696CD97B2BED}" srcOrd="3" destOrd="0" parTransId="{8B805446-CBF4-4F72-933A-CB6290FE0BF1}" sibTransId="{8AC1ED77-C84D-46FD-A4AA-4E53A650827C}"/>
    <dgm:cxn modelId="{C425917D-55B9-4468-ACBE-52CE6A3B3D4C}" type="presOf" srcId="{0947B8B8-7EC1-4C36-93D2-C454352E4CF8}" destId="{095EDA75-BE06-4B46-8F85-AAE74CF7D6EB}" srcOrd="0" destOrd="0" presId="urn:microsoft.com/office/officeart/2005/8/layout/lProcess2"/>
    <dgm:cxn modelId="{993E9710-B8D6-4750-87DD-0EDAA0511EE9}" srcId="{4D5EDDD8-1D6D-41C3-B081-DC820C05ED26}" destId="{D7DB15A1-FB85-49A4-9FDF-52C3E8E6F380}" srcOrd="2" destOrd="0" parTransId="{1C1F77F0-EA5C-4718-994B-6E9CB4504C94}" sibTransId="{E522E827-961A-483F-90DD-68DEEF30A5BD}"/>
    <dgm:cxn modelId="{2DC72226-55A6-4B9C-806A-5AA82923D7C7}" type="presOf" srcId="{D7DB15A1-FB85-49A4-9FDF-52C3E8E6F380}" destId="{6E652956-6167-4D60-85A0-AC8D4D9F0A5D}" srcOrd="0" destOrd="0" presId="urn:microsoft.com/office/officeart/2005/8/layout/lProcess2"/>
    <dgm:cxn modelId="{F25035DF-1B0B-41D9-8EC9-78366A121167}" type="presOf" srcId="{47092468-920C-443C-BB26-5BD638E83575}" destId="{90E932D9-772D-4678-82AF-2361DCB2148A}" srcOrd="0" destOrd="0" presId="urn:microsoft.com/office/officeart/2005/8/layout/lProcess2"/>
    <dgm:cxn modelId="{B335FAB1-5419-4F06-93A4-F1B27C12969C}" srcId="{FC74B6EB-A922-4745-BE2C-1A6081C6C2C2}" destId="{9071C5B2-933F-4E8C-A822-9ECBEB31FEDE}" srcOrd="2" destOrd="0" parTransId="{628B72A0-F79B-4F89-9C17-D38121B952A5}" sibTransId="{E54A5732-E9F3-423A-AEF8-1D738A317714}"/>
    <dgm:cxn modelId="{99622775-A053-4161-99A5-35C4783A12B2}" type="presOf" srcId="{05DC74DD-BA3F-493D-9B45-696CD97B2BED}" destId="{989AD3EA-084F-44F3-864E-22B847AD2B50}" srcOrd="0" destOrd="0" presId="urn:microsoft.com/office/officeart/2005/8/layout/lProcess2"/>
    <dgm:cxn modelId="{6CBCBB46-AF09-4C35-ABE7-928E793E66B4}" type="presOf" srcId="{E92F36FD-9F21-4EBD-9881-C805987F7C9C}" destId="{69777A72-3141-4AAE-A074-747A1ECE963F}" srcOrd="0" destOrd="0" presId="urn:microsoft.com/office/officeart/2005/8/layout/lProcess2"/>
    <dgm:cxn modelId="{EEAB192C-BCCE-4743-8998-021CECE4C486}" srcId="{A9EB859F-13AF-444A-936C-6EDA9DD85CC8}" destId="{02C34AE8-4DBA-4B24-8080-140D111FD220}" srcOrd="1" destOrd="0" parTransId="{B2365716-531F-4899-AE0A-73D179765DC1}" sibTransId="{1E8CDAEC-FBEE-49BC-A7EC-2B9C2C9BAEC3}"/>
    <dgm:cxn modelId="{A91FBAF3-8B7E-479F-819B-60C7A33B4012}" srcId="{FC74B6EB-A922-4745-BE2C-1A6081C6C2C2}" destId="{D3FB9FF7-BEE9-444C-B7D4-9884387D714F}" srcOrd="1" destOrd="0" parTransId="{27705219-2612-45A5-8220-AC51DF1B4474}" sibTransId="{BFE906B3-6CD3-477D-B20F-3B83F2E89C05}"/>
    <dgm:cxn modelId="{3B20E0E8-F95E-470B-999B-4E2BBF48907C}" type="presOf" srcId="{D322EF11-A207-4560-ABEC-A261E373425F}" destId="{32554C41-CABB-4AB1-8856-3D4018BD09DB}" srcOrd="0" destOrd="0" presId="urn:microsoft.com/office/officeart/2005/8/layout/lProcess2"/>
    <dgm:cxn modelId="{B941DE55-91B3-47E7-ABC1-3AC901C06C32}" srcId="{FC74B6EB-A922-4745-BE2C-1A6081C6C2C2}" destId="{47092468-920C-443C-BB26-5BD638E83575}" srcOrd="0" destOrd="0" parTransId="{3ECEED4F-9E37-46F4-BF18-3A474E9274E5}" sibTransId="{D375EC9C-02C9-4A6F-8BED-EFAB5140C80E}"/>
    <dgm:cxn modelId="{4D43D4AD-DA53-4DC4-AC7D-2587A6E21D70}" type="presOf" srcId="{4D5EDDD8-1D6D-41C3-B081-DC820C05ED26}" destId="{A6B6735A-5E27-4D58-9B19-365E48BF8036}" srcOrd="0" destOrd="0" presId="urn:microsoft.com/office/officeart/2005/8/layout/lProcess2"/>
    <dgm:cxn modelId="{1D01699F-C7F4-4820-9A72-64A237FD4568}" srcId="{D7DB15A1-FB85-49A4-9FDF-52C3E8E6F380}" destId="{04F40F99-4950-42F8-873E-3ED1556FA412}" srcOrd="2" destOrd="0" parTransId="{8CA15A3D-5B0B-439D-B46B-2FAACEDB9805}" sibTransId="{AE40B301-027B-4672-853E-5124570C6086}"/>
    <dgm:cxn modelId="{22F955CA-88F8-4BE0-8D8A-C81420F18354}" type="presOf" srcId="{EE6435C0-5FC0-4573-8420-21DC82185764}" destId="{37248AB4-46EC-4650-82AA-B0D39001CC04}" srcOrd="0" destOrd="0" presId="urn:microsoft.com/office/officeart/2005/8/layout/lProcess2"/>
    <dgm:cxn modelId="{B3EE2617-EB92-4E9F-8F5A-26D5C77230D3}" srcId="{A9EB859F-13AF-444A-936C-6EDA9DD85CC8}" destId="{EE6435C0-5FC0-4573-8420-21DC82185764}" srcOrd="0" destOrd="0" parTransId="{DEF40969-3DFD-4B06-B2C3-438DB2603001}" sibTransId="{99B23719-AB5C-4E60-80E6-0F255BCD0B7B}"/>
    <dgm:cxn modelId="{918CB83B-EF47-424F-B090-9C0FF82EBE33}" type="presOf" srcId="{A9EB859F-13AF-444A-936C-6EDA9DD85CC8}" destId="{777DCE29-58AC-4C86-B4E5-E32450E84D1B}" srcOrd="1" destOrd="0" presId="urn:microsoft.com/office/officeart/2005/8/layout/lProcess2"/>
    <dgm:cxn modelId="{DABA3C62-8B81-4CBE-A02F-E08C51FF464B}" srcId="{A9EB859F-13AF-444A-936C-6EDA9DD85CC8}" destId="{93E9BDF1-A298-4086-8011-9B5C2A41403A}" srcOrd="3" destOrd="0" parTransId="{6C63F073-DFF3-4849-992E-6F40D2E7A192}" sibTransId="{CB2DA7E7-D1FD-4B96-BBF4-0315EC6198BC}"/>
    <dgm:cxn modelId="{0323CAAA-946B-4C91-864D-84A91A54EFC8}" type="presOf" srcId="{93E9BDF1-A298-4086-8011-9B5C2A41403A}" destId="{7A377669-6C36-4640-9F44-F39B1D65DA29}" srcOrd="0" destOrd="0" presId="urn:microsoft.com/office/officeart/2005/8/layout/lProcess2"/>
    <dgm:cxn modelId="{537A6A6D-3048-4C8D-8B24-56F3B012D1BA}" srcId="{D7DB15A1-FB85-49A4-9FDF-52C3E8E6F380}" destId="{D322EF11-A207-4560-ABEC-A261E373425F}" srcOrd="1" destOrd="0" parTransId="{0321DA9D-F2F3-435A-A0CC-8D80B63B17B6}" sibTransId="{C8B7D92F-3A14-4258-8713-CE58955451DA}"/>
    <dgm:cxn modelId="{FC7A5938-D3AD-48BA-8569-6CE767B8FD33}" type="presOf" srcId="{D7DB15A1-FB85-49A4-9FDF-52C3E8E6F380}" destId="{868E5CD4-49AC-4E97-B4F1-2E990BB1AF45}" srcOrd="1" destOrd="0" presId="urn:microsoft.com/office/officeart/2005/8/layout/lProcess2"/>
    <dgm:cxn modelId="{1D7569B3-C701-4EE4-BA40-67866D29F7A0}" type="presOf" srcId="{FC74B6EB-A922-4745-BE2C-1A6081C6C2C2}" destId="{60BAEC0C-3978-4352-AD34-B8809B0BE03C}" srcOrd="0" destOrd="0" presId="urn:microsoft.com/office/officeart/2005/8/layout/lProcess2"/>
    <dgm:cxn modelId="{7F674A43-4B43-4DC6-9510-6A75E32A35A6}" type="presOf" srcId="{04F40F99-4950-42F8-873E-3ED1556FA412}" destId="{54773C36-47F6-44A4-8A85-F3FBB5D41F1C}" srcOrd="0" destOrd="0" presId="urn:microsoft.com/office/officeart/2005/8/layout/lProcess2"/>
    <dgm:cxn modelId="{B3FA0AD6-1DF9-47B1-A8DE-54FA76B739EF}" type="presOf" srcId="{FC74B6EB-A922-4745-BE2C-1A6081C6C2C2}" destId="{432F1E0E-FBFC-4BBA-A9D4-26A9F7706787}" srcOrd="1" destOrd="0" presId="urn:microsoft.com/office/officeart/2005/8/layout/lProcess2"/>
    <dgm:cxn modelId="{D964EFBF-03F2-4405-9325-B7E195708F7C}" type="presOf" srcId="{02C34AE8-4DBA-4B24-8080-140D111FD220}" destId="{8620846E-55F6-4515-A806-C3755F88D8BF}" srcOrd="0" destOrd="0" presId="urn:microsoft.com/office/officeart/2005/8/layout/lProcess2"/>
    <dgm:cxn modelId="{16E9ACD2-929A-4683-8747-27D323E9755C}" type="presOf" srcId="{A9EB859F-13AF-444A-936C-6EDA9DD85CC8}" destId="{5449287B-2A58-4A60-9C01-D86A6AC81236}" srcOrd="0" destOrd="0" presId="urn:microsoft.com/office/officeart/2005/8/layout/lProcess2"/>
    <dgm:cxn modelId="{5931AEB8-FD6E-44F2-80AB-B07DB7463E24}" type="presParOf" srcId="{A6B6735A-5E27-4D58-9B19-365E48BF8036}" destId="{5638BC6D-1839-4546-BD8C-D4C074DF392D}" srcOrd="0" destOrd="0" presId="urn:microsoft.com/office/officeart/2005/8/layout/lProcess2"/>
    <dgm:cxn modelId="{55044622-08EB-4276-BE1D-FB23EDCE094E}" type="presParOf" srcId="{5638BC6D-1839-4546-BD8C-D4C074DF392D}" destId="{5449287B-2A58-4A60-9C01-D86A6AC81236}" srcOrd="0" destOrd="0" presId="urn:microsoft.com/office/officeart/2005/8/layout/lProcess2"/>
    <dgm:cxn modelId="{5FBBCD6E-30EB-4218-8014-3050C0BB87DA}" type="presParOf" srcId="{5638BC6D-1839-4546-BD8C-D4C074DF392D}" destId="{777DCE29-58AC-4C86-B4E5-E32450E84D1B}" srcOrd="1" destOrd="0" presId="urn:microsoft.com/office/officeart/2005/8/layout/lProcess2"/>
    <dgm:cxn modelId="{FAF9C30F-FDD8-4D3C-BF21-96576FE409CB}" type="presParOf" srcId="{5638BC6D-1839-4546-BD8C-D4C074DF392D}" destId="{2C532E75-CBB1-46B1-868E-07DA1E6F399B}" srcOrd="2" destOrd="0" presId="urn:microsoft.com/office/officeart/2005/8/layout/lProcess2"/>
    <dgm:cxn modelId="{D96C1EF1-EA68-4EE6-9E7D-870DAFC4B162}" type="presParOf" srcId="{2C532E75-CBB1-46B1-868E-07DA1E6F399B}" destId="{79DE0C41-D81D-4DE4-88ED-D6C4595B36E7}" srcOrd="0" destOrd="0" presId="urn:microsoft.com/office/officeart/2005/8/layout/lProcess2"/>
    <dgm:cxn modelId="{8A3ACD83-348E-4307-9899-A0C9CFF3D4C4}" type="presParOf" srcId="{79DE0C41-D81D-4DE4-88ED-D6C4595B36E7}" destId="{37248AB4-46EC-4650-82AA-B0D39001CC04}" srcOrd="0" destOrd="0" presId="urn:microsoft.com/office/officeart/2005/8/layout/lProcess2"/>
    <dgm:cxn modelId="{C5D24DDF-0114-43C4-A2B7-E7B44F846A3A}" type="presParOf" srcId="{79DE0C41-D81D-4DE4-88ED-D6C4595B36E7}" destId="{73874130-4619-400B-8E8D-D4060A1397BD}" srcOrd="1" destOrd="0" presId="urn:microsoft.com/office/officeart/2005/8/layout/lProcess2"/>
    <dgm:cxn modelId="{8D67F12F-B372-4CEA-B1A2-6A3D1033CE5F}" type="presParOf" srcId="{79DE0C41-D81D-4DE4-88ED-D6C4595B36E7}" destId="{8620846E-55F6-4515-A806-C3755F88D8BF}" srcOrd="2" destOrd="0" presId="urn:microsoft.com/office/officeart/2005/8/layout/lProcess2"/>
    <dgm:cxn modelId="{FD64079C-5D1D-4474-AF01-749ADA703D42}" type="presParOf" srcId="{79DE0C41-D81D-4DE4-88ED-D6C4595B36E7}" destId="{04C9F621-84A5-4FEC-A4E3-E48CE58C49E4}" srcOrd="3" destOrd="0" presId="urn:microsoft.com/office/officeart/2005/8/layout/lProcess2"/>
    <dgm:cxn modelId="{807ADD9F-186B-4EB2-8113-5E56BBB194AA}" type="presParOf" srcId="{79DE0C41-D81D-4DE4-88ED-D6C4595B36E7}" destId="{69777A72-3141-4AAE-A074-747A1ECE963F}" srcOrd="4" destOrd="0" presId="urn:microsoft.com/office/officeart/2005/8/layout/lProcess2"/>
    <dgm:cxn modelId="{95685D18-6882-4B28-8BDF-1CB19F30D866}" type="presParOf" srcId="{79DE0C41-D81D-4DE4-88ED-D6C4595B36E7}" destId="{D5F7E0BC-9B3A-4BAE-872E-8983220DDB30}" srcOrd="5" destOrd="0" presId="urn:microsoft.com/office/officeart/2005/8/layout/lProcess2"/>
    <dgm:cxn modelId="{98E4946B-6FD4-4B12-84EC-97D378A60F65}" type="presParOf" srcId="{79DE0C41-D81D-4DE4-88ED-D6C4595B36E7}" destId="{7A377669-6C36-4640-9F44-F39B1D65DA29}" srcOrd="6" destOrd="0" presId="urn:microsoft.com/office/officeart/2005/8/layout/lProcess2"/>
    <dgm:cxn modelId="{6B34A5D3-B33E-4D61-BEE6-EA5DC342D536}" type="presParOf" srcId="{A6B6735A-5E27-4D58-9B19-365E48BF8036}" destId="{9EF359E1-873F-4C86-A8CB-1E4C0313DCDE}" srcOrd="1" destOrd="0" presId="urn:microsoft.com/office/officeart/2005/8/layout/lProcess2"/>
    <dgm:cxn modelId="{BCF4C512-A60C-42AB-972E-6A70020187CA}" type="presParOf" srcId="{A6B6735A-5E27-4D58-9B19-365E48BF8036}" destId="{F6748C9F-C142-420D-996E-C5FFF597E90F}" srcOrd="2" destOrd="0" presId="urn:microsoft.com/office/officeart/2005/8/layout/lProcess2"/>
    <dgm:cxn modelId="{44524429-8BDE-495C-AA60-B8EAEF389765}" type="presParOf" srcId="{F6748C9F-C142-420D-996E-C5FFF597E90F}" destId="{60BAEC0C-3978-4352-AD34-B8809B0BE03C}" srcOrd="0" destOrd="0" presId="urn:microsoft.com/office/officeart/2005/8/layout/lProcess2"/>
    <dgm:cxn modelId="{6EFD0BF9-9FD5-4C4B-B06A-38ED8D81B80A}" type="presParOf" srcId="{F6748C9F-C142-420D-996E-C5FFF597E90F}" destId="{432F1E0E-FBFC-4BBA-A9D4-26A9F7706787}" srcOrd="1" destOrd="0" presId="urn:microsoft.com/office/officeart/2005/8/layout/lProcess2"/>
    <dgm:cxn modelId="{9904F32A-8E90-4E0F-B5D9-C826A7B09C8F}" type="presParOf" srcId="{F6748C9F-C142-420D-996E-C5FFF597E90F}" destId="{8231F2DC-0587-4C34-8E05-EED420ABBC2D}" srcOrd="2" destOrd="0" presId="urn:microsoft.com/office/officeart/2005/8/layout/lProcess2"/>
    <dgm:cxn modelId="{FC27D588-81E7-4ABF-A8C9-6E37AAA884C8}" type="presParOf" srcId="{8231F2DC-0587-4C34-8E05-EED420ABBC2D}" destId="{A120F1E9-E0B5-4677-80BD-D83C3CE9D7DC}" srcOrd="0" destOrd="0" presId="urn:microsoft.com/office/officeart/2005/8/layout/lProcess2"/>
    <dgm:cxn modelId="{75A0A707-B040-4A1A-90FC-023571670A59}" type="presParOf" srcId="{A120F1E9-E0B5-4677-80BD-D83C3CE9D7DC}" destId="{90E932D9-772D-4678-82AF-2361DCB2148A}" srcOrd="0" destOrd="0" presId="urn:microsoft.com/office/officeart/2005/8/layout/lProcess2"/>
    <dgm:cxn modelId="{F2D66ED6-8241-45CF-9974-B505EE2CD58C}" type="presParOf" srcId="{A120F1E9-E0B5-4677-80BD-D83C3CE9D7DC}" destId="{1D2358C5-1677-4354-BFD1-2F73ED326A24}" srcOrd="1" destOrd="0" presId="urn:microsoft.com/office/officeart/2005/8/layout/lProcess2"/>
    <dgm:cxn modelId="{62FE38F2-7949-4C62-8D72-321B7C2681A5}" type="presParOf" srcId="{A120F1E9-E0B5-4677-80BD-D83C3CE9D7DC}" destId="{5B7C55E8-A8AE-4B60-A414-B58381FF69C8}" srcOrd="2" destOrd="0" presId="urn:microsoft.com/office/officeart/2005/8/layout/lProcess2"/>
    <dgm:cxn modelId="{8E01510A-7184-4140-87CC-F3A8743B5C96}" type="presParOf" srcId="{A120F1E9-E0B5-4677-80BD-D83C3CE9D7DC}" destId="{B993B918-69F0-4976-8E98-73CD9E8BA9E1}" srcOrd="3" destOrd="0" presId="urn:microsoft.com/office/officeart/2005/8/layout/lProcess2"/>
    <dgm:cxn modelId="{60622EEE-B7AC-43F3-92AA-9E3A5F7E1CAD}" type="presParOf" srcId="{A120F1E9-E0B5-4677-80BD-D83C3CE9D7DC}" destId="{56AE6744-05DB-4D0B-9502-EADA821D6004}" srcOrd="4" destOrd="0" presId="urn:microsoft.com/office/officeart/2005/8/layout/lProcess2"/>
    <dgm:cxn modelId="{F25AADE4-CE90-42A1-825C-ABC955B49B2F}" type="presParOf" srcId="{A120F1E9-E0B5-4677-80BD-D83C3CE9D7DC}" destId="{73725DE3-264C-463A-B7BA-7EF77E8E7DE5}" srcOrd="5" destOrd="0" presId="urn:microsoft.com/office/officeart/2005/8/layout/lProcess2"/>
    <dgm:cxn modelId="{0CFC75BA-43A4-449C-B785-FA82DC6C64F8}" type="presParOf" srcId="{A120F1E9-E0B5-4677-80BD-D83C3CE9D7DC}" destId="{989AD3EA-084F-44F3-864E-22B847AD2B50}" srcOrd="6" destOrd="0" presId="urn:microsoft.com/office/officeart/2005/8/layout/lProcess2"/>
    <dgm:cxn modelId="{A0DA48AA-33D8-4A0C-811A-B966D4D9E2BE}" type="presParOf" srcId="{A6B6735A-5E27-4D58-9B19-365E48BF8036}" destId="{A3B2271D-8BD2-4B7C-9E2D-CDB1028BEE44}" srcOrd="3" destOrd="0" presId="urn:microsoft.com/office/officeart/2005/8/layout/lProcess2"/>
    <dgm:cxn modelId="{DBF9DA64-3AA0-42FB-AD0A-911CD92035EB}" type="presParOf" srcId="{A6B6735A-5E27-4D58-9B19-365E48BF8036}" destId="{507CDE71-6697-4489-A350-581A7355BDE7}" srcOrd="4" destOrd="0" presId="urn:microsoft.com/office/officeart/2005/8/layout/lProcess2"/>
    <dgm:cxn modelId="{62DEF242-853F-4834-A6EC-4E6AA255786B}" type="presParOf" srcId="{507CDE71-6697-4489-A350-581A7355BDE7}" destId="{6E652956-6167-4D60-85A0-AC8D4D9F0A5D}" srcOrd="0" destOrd="0" presId="urn:microsoft.com/office/officeart/2005/8/layout/lProcess2"/>
    <dgm:cxn modelId="{1F78715D-9D8B-4948-B100-CFE2721130B9}" type="presParOf" srcId="{507CDE71-6697-4489-A350-581A7355BDE7}" destId="{868E5CD4-49AC-4E97-B4F1-2E990BB1AF45}" srcOrd="1" destOrd="0" presId="urn:microsoft.com/office/officeart/2005/8/layout/lProcess2"/>
    <dgm:cxn modelId="{F2DE4602-94B0-4230-8EDA-CC606C67D398}" type="presParOf" srcId="{507CDE71-6697-4489-A350-581A7355BDE7}" destId="{A5D73E6F-6D6C-4F50-A09B-85E7360A7371}" srcOrd="2" destOrd="0" presId="urn:microsoft.com/office/officeart/2005/8/layout/lProcess2"/>
    <dgm:cxn modelId="{81E0AD10-103E-4DAB-A7A4-DB1131E150D6}" type="presParOf" srcId="{A5D73E6F-6D6C-4F50-A09B-85E7360A7371}" destId="{2674FBFD-2074-4F72-9268-8341C5DF79FD}" srcOrd="0" destOrd="0" presId="urn:microsoft.com/office/officeart/2005/8/layout/lProcess2"/>
    <dgm:cxn modelId="{640CAEFA-9A01-4533-8D1D-50C7903ED403}" type="presParOf" srcId="{2674FBFD-2074-4F72-9268-8341C5DF79FD}" destId="{095EDA75-BE06-4B46-8F85-AAE74CF7D6EB}" srcOrd="0" destOrd="0" presId="urn:microsoft.com/office/officeart/2005/8/layout/lProcess2"/>
    <dgm:cxn modelId="{3E6BEA0A-8F67-41A6-ABC1-DA9D6D0E7C82}" type="presParOf" srcId="{2674FBFD-2074-4F72-9268-8341C5DF79FD}" destId="{34A93E7A-E295-4734-BA0D-188AE216B531}" srcOrd="1" destOrd="0" presId="urn:microsoft.com/office/officeart/2005/8/layout/lProcess2"/>
    <dgm:cxn modelId="{19108C42-0A56-4733-90B1-5BD56A1D4EED}" type="presParOf" srcId="{2674FBFD-2074-4F72-9268-8341C5DF79FD}" destId="{32554C41-CABB-4AB1-8856-3D4018BD09DB}" srcOrd="2" destOrd="0" presId="urn:microsoft.com/office/officeart/2005/8/layout/lProcess2"/>
    <dgm:cxn modelId="{51DCAC52-D0A6-4859-9CF5-8F3576A7A13C}" type="presParOf" srcId="{2674FBFD-2074-4F72-9268-8341C5DF79FD}" destId="{D5F222EC-5672-499B-B9FA-5855830C6956}" srcOrd="3" destOrd="0" presId="urn:microsoft.com/office/officeart/2005/8/layout/lProcess2"/>
    <dgm:cxn modelId="{A48BDE70-D365-4DFF-8E5B-B94CFDF6D11E}" type="presParOf" srcId="{2674FBFD-2074-4F72-9268-8341C5DF79FD}" destId="{54773C36-47F6-44A4-8A85-F3FBB5D41F1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2B18BD8-FA54-4F3C-92C4-37749BA30A2E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0C2E0B8-D268-4D82-B9F9-C93AB4FBC41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Communication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F34A9EB-8E29-4820-926F-0AB6198D1F78}" type="parTrans" cxnId="{4F34B4FF-5A4E-4735-978C-A25ADA6EBA9C}">
      <dgm:prSet/>
      <dgm:spPr/>
      <dgm:t>
        <a:bodyPr/>
        <a:lstStyle/>
        <a:p>
          <a:endParaRPr lang="en-US"/>
        </a:p>
      </dgm:t>
    </dgm:pt>
    <dgm:pt modelId="{89467BAF-F3A5-4B5C-ABF1-465C6132F8DC}" type="sibTrans" cxnId="{4F34B4FF-5A4E-4735-978C-A25ADA6EBA9C}">
      <dgm:prSet/>
      <dgm:spPr/>
      <dgm:t>
        <a:bodyPr/>
        <a:lstStyle/>
        <a:p>
          <a:endParaRPr lang="en-US"/>
        </a:p>
      </dgm:t>
    </dgm:pt>
    <dgm:pt modelId="{A7503024-3F29-42B6-AF95-673ADB6B410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Economic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D251D69-70AB-4B1F-BF6C-969362EEF2B0}" type="parTrans" cxnId="{2428A868-1F5D-415A-8984-3432E0DA4B3A}">
      <dgm:prSet/>
      <dgm:spPr/>
      <dgm:t>
        <a:bodyPr/>
        <a:lstStyle/>
        <a:p>
          <a:endParaRPr lang="en-US"/>
        </a:p>
      </dgm:t>
    </dgm:pt>
    <dgm:pt modelId="{C4943C36-BEE9-4B1C-B5B3-C10DD42CAA88}" type="sibTrans" cxnId="{2428A868-1F5D-415A-8984-3432E0DA4B3A}">
      <dgm:prSet/>
      <dgm:spPr/>
      <dgm:t>
        <a:bodyPr/>
        <a:lstStyle/>
        <a:p>
          <a:endParaRPr lang="en-US"/>
        </a:p>
      </dgm:t>
    </dgm:pt>
    <dgm:pt modelId="{2D80B12E-ADE2-4DAD-B32D-C80770C61F1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B3F819-4664-44DD-A7EF-395F0AF5DCCA}" type="parTrans" cxnId="{B9EF3411-E3FC-481F-8C6C-25B92EFF8FB3}">
      <dgm:prSet/>
      <dgm:spPr/>
      <dgm:t>
        <a:bodyPr/>
        <a:lstStyle/>
        <a:p>
          <a:endParaRPr lang="en-US"/>
        </a:p>
      </dgm:t>
    </dgm:pt>
    <dgm:pt modelId="{EFF15B3E-2394-488A-B609-9F3DE7189756}" type="sibTrans" cxnId="{B9EF3411-E3FC-481F-8C6C-25B92EFF8FB3}">
      <dgm:prSet/>
      <dgm:spPr/>
      <dgm:t>
        <a:bodyPr/>
        <a:lstStyle/>
        <a:p>
          <a:endParaRPr lang="en-US"/>
        </a:p>
      </dgm:t>
    </dgm:pt>
    <dgm:pt modelId="{ADE7E5E8-2060-43B1-87AA-E051CAB1A6E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8BD898-C262-4740-A17D-4DEA2B0DFB6C}" type="parTrans" cxnId="{38A01C15-AE18-499D-BB7C-D77975EF20BF}">
      <dgm:prSet/>
      <dgm:spPr/>
      <dgm:t>
        <a:bodyPr/>
        <a:lstStyle/>
        <a:p>
          <a:endParaRPr lang="en-US"/>
        </a:p>
      </dgm:t>
    </dgm:pt>
    <dgm:pt modelId="{CA668515-F0E7-428F-B26A-6A7B2A6FDD9E}" type="sibTrans" cxnId="{38A01C15-AE18-499D-BB7C-D77975EF20BF}">
      <dgm:prSet/>
      <dgm:spPr/>
      <dgm:t>
        <a:bodyPr/>
        <a:lstStyle/>
        <a:p>
          <a:endParaRPr lang="en-US"/>
        </a:p>
      </dgm:t>
    </dgm:pt>
    <dgm:pt modelId="{E20D7DD6-6750-4ACA-B09D-44ADC99E5D6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Education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C2F1837-93B0-40A8-BC5F-540B6077A87B}" type="parTrans" cxnId="{CDBC2F6E-1C44-4F00-A943-4A7673C9BBDD}">
      <dgm:prSet/>
      <dgm:spPr/>
      <dgm:t>
        <a:bodyPr/>
        <a:lstStyle/>
        <a:p>
          <a:endParaRPr lang="en-US"/>
        </a:p>
      </dgm:t>
    </dgm:pt>
    <dgm:pt modelId="{6CF4C9C8-9898-4A65-8413-AFD625996063}" type="sibTrans" cxnId="{CDBC2F6E-1C44-4F00-A943-4A7673C9BBDD}">
      <dgm:prSet/>
      <dgm:spPr/>
      <dgm:t>
        <a:bodyPr/>
        <a:lstStyle/>
        <a:p>
          <a:endParaRPr lang="en-US"/>
        </a:p>
      </dgm:t>
    </dgm:pt>
    <dgm:pt modelId="{8D860458-DB24-468F-92D7-BD1CF683DA0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Healthcare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72AB38-E036-4146-A72C-A495154228F2}" type="parTrans" cxnId="{29B5137B-C8E8-4321-B5E6-C5BF14B56150}">
      <dgm:prSet/>
      <dgm:spPr/>
      <dgm:t>
        <a:bodyPr/>
        <a:lstStyle/>
        <a:p>
          <a:endParaRPr lang="en-US"/>
        </a:p>
      </dgm:t>
    </dgm:pt>
    <dgm:pt modelId="{465798D1-0033-4B32-A468-75955B451531}" type="sibTrans" cxnId="{29B5137B-C8E8-4321-B5E6-C5BF14B56150}">
      <dgm:prSet/>
      <dgm:spPr/>
      <dgm:t>
        <a:bodyPr/>
        <a:lstStyle/>
        <a:p>
          <a:endParaRPr lang="en-US"/>
        </a:p>
      </dgm:t>
    </dgm:pt>
    <dgm:pt modelId="{8E4DA4E9-B300-4831-97FE-E669ABD289C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BE90693-2C00-4F38-A4AA-52001DCF5F3E}" type="parTrans" cxnId="{5745DFDC-CE80-4A21-AE08-E10DBEE11E69}">
      <dgm:prSet/>
      <dgm:spPr/>
      <dgm:t>
        <a:bodyPr/>
        <a:lstStyle/>
        <a:p>
          <a:endParaRPr lang="en-US"/>
        </a:p>
      </dgm:t>
    </dgm:pt>
    <dgm:pt modelId="{6553002E-A088-4C8B-929E-591ED3D37C7D}" type="sibTrans" cxnId="{5745DFDC-CE80-4A21-AE08-E10DBEE11E69}">
      <dgm:prSet/>
      <dgm:spPr/>
      <dgm:t>
        <a:bodyPr/>
        <a:lstStyle/>
        <a:p>
          <a:endParaRPr lang="en-US"/>
        </a:p>
      </dgm:t>
    </dgm:pt>
    <dgm:pt modelId="{8DEF1D00-CC88-490F-97DA-B2EFC124648C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Transport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A1B161E-3CCA-460B-9831-1E4A0F4D5DD6}" type="parTrans" cxnId="{A6456C23-B478-4064-BB28-FCF5210D364B}">
      <dgm:prSet/>
      <dgm:spPr/>
      <dgm:t>
        <a:bodyPr/>
        <a:lstStyle/>
        <a:p>
          <a:endParaRPr lang="en-US"/>
        </a:p>
      </dgm:t>
    </dgm:pt>
    <dgm:pt modelId="{74F00585-E47E-47CD-944B-88DA5D90CCD6}" type="sibTrans" cxnId="{A6456C23-B478-4064-BB28-FCF5210D364B}">
      <dgm:prSet/>
      <dgm:spPr/>
      <dgm:t>
        <a:bodyPr/>
        <a:lstStyle/>
        <a:p>
          <a:endParaRPr lang="en-US"/>
        </a:p>
      </dgm:t>
    </dgm:pt>
    <dgm:pt modelId="{75D5870C-62D4-45F4-8852-87E30CD463D7}" type="pres">
      <dgm:prSet presAssocID="{32B18BD8-FA54-4F3C-92C4-37749BA30A2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59C9EA-A3D2-46DC-866B-2F65C2102858}" type="pres">
      <dgm:prSet presAssocID="{ADE7E5E8-2060-43B1-87AA-E051CAB1A6E2}" presName="composite" presStyleCnt="0"/>
      <dgm:spPr/>
    </dgm:pt>
    <dgm:pt modelId="{7C70FA83-4834-4FBB-87F9-19EC08595570}" type="pres">
      <dgm:prSet presAssocID="{ADE7E5E8-2060-43B1-87AA-E051CAB1A6E2}" presName="rect1" presStyleLbl="bgImgPlace1" presStyleIdx="0" presStyleCnt="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5AA2D0F-4619-4AAB-8F0E-167B191647BD}" type="pres">
      <dgm:prSet presAssocID="{ADE7E5E8-2060-43B1-87AA-E051CAB1A6E2}" presName="wedgeRectCallout1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9FE5F-56FE-45F1-8343-F8C26D38031A}" type="pres">
      <dgm:prSet presAssocID="{CA668515-F0E7-428F-B26A-6A7B2A6FDD9E}" presName="sibTrans" presStyleCnt="0"/>
      <dgm:spPr/>
    </dgm:pt>
    <dgm:pt modelId="{DFB28E49-3269-41B4-94A7-75B87FABF1B3}" type="pres">
      <dgm:prSet presAssocID="{8E4DA4E9-B300-4831-97FE-E669ABD289CC}" presName="composite" presStyleCnt="0"/>
      <dgm:spPr/>
    </dgm:pt>
    <dgm:pt modelId="{25E9D786-C69C-4424-9DA4-14CB05545307}" type="pres">
      <dgm:prSet presAssocID="{8E4DA4E9-B300-4831-97FE-E669ABD289CC}" presName="rect1" presStyleLbl="bgImgPlac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C19D428-37BD-48C9-997B-CFE6CDF1C054}" type="pres">
      <dgm:prSet presAssocID="{8E4DA4E9-B300-4831-97FE-E669ABD289CC}" presName="wedgeRectCallout1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C11B4A-C6CF-49EF-A3B5-298D92F8A8B1}" type="pres">
      <dgm:prSet presAssocID="{6553002E-A088-4C8B-929E-591ED3D37C7D}" presName="sibTrans" presStyleCnt="0"/>
      <dgm:spPr/>
    </dgm:pt>
    <dgm:pt modelId="{5695E162-B7DE-4927-B70D-5407418F9BD6}" type="pres">
      <dgm:prSet presAssocID="{8DEF1D00-CC88-490F-97DA-B2EFC124648C}" presName="composite" presStyleCnt="0"/>
      <dgm:spPr/>
    </dgm:pt>
    <dgm:pt modelId="{4CBA4FD2-3DAF-4214-B53D-0E31F6D9BF90}" type="pres">
      <dgm:prSet presAssocID="{8DEF1D00-CC88-490F-97DA-B2EFC124648C}" presName="rect1" presStyleLbl="bgImgPlace1" presStyleIdx="2" presStyleCnt="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DD55D00-33C5-48D8-B900-89FF79F079BC}" type="pres">
      <dgm:prSet presAssocID="{8DEF1D00-CC88-490F-97DA-B2EFC124648C}" presName="wedgeRectCallout1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79903-5811-4D73-8DCE-B928351756BC}" type="pres">
      <dgm:prSet presAssocID="{74F00585-E47E-47CD-944B-88DA5D90CCD6}" presName="sibTrans" presStyleCnt="0"/>
      <dgm:spPr/>
    </dgm:pt>
    <dgm:pt modelId="{36868BE3-62E3-435A-89C0-FEE681463B49}" type="pres">
      <dgm:prSet presAssocID="{2D80B12E-ADE2-4DAD-B32D-C80770C61F17}" presName="composite" presStyleCnt="0"/>
      <dgm:spPr/>
    </dgm:pt>
    <dgm:pt modelId="{4B8543C9-CFE4-44C6-89F4-6DE0D7C08B9E}" type="pres">
      <dgm:prSet presAssocID="{2D80B12E-ADE2-4DAD-B32D-C80770C61F17}" presName="rect1" presStyleLbl="bgImgPlace1" presStyleIdx="3" presStyleCnt="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AC2A1A2-C2E0-4B2E-8CE8-D771726A362E}" type="pres">
      <dgm:prSet presAssocID="{2D80B12E-ADE2-4DAD-B32D-C80770C61F17}" presName="wedgeRectCallout1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623BD-464B-4998-B8E0-460019A6B758}" type="pres">
      <dgm:prSet presAssocID="{EFF15B3E-2394-488A-B609-9F3DE7189756}" presName="sibTrans" presStyleCnt="0"/>
      <dgm:spPr/>
    </dgm:pt>
    <dgm:pt modelId="{3D87702B-63A3-4B51-B17F-C5C03B5D33A8}" type="pres">
      <dgm:prSet presAssocID="{E20D7DD6-6750-4ACA-B09D-44ADC99E5D60}" presName="composite" presStyleCnt="0"/>
      <dgm:spPr/>
    </dgm:pt>
    <dgm:pt modelId="{3891EF92-6A18-4ED1-B04B-0AC956595FE6}" type="pres">
      <dgm:prSet presAssocID="{E20D7DD6-6750-4ACA-B09D-44ADC99E5D60}" presName="rect1" presStyleLbl="bgImgPlace1" presStyleIdx="4" presStyleCnt="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2BEF81D6-8893-40D5-AAA9-185FA470FA7F}" type="pres">
      <dgm:prSet presAssocID="{E20D7DD6-6750-4ACA-B09D-44ADC99E5D60}" presName="wedgeRectCallout1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52712-059D-4A0C-8887-7FB7832D11A9}" type="pres">
      <dgm:prSet presAssocID="{6CF4C9C8-9898-4A65-8413-AFD625996063}" presName="sibTrans" presStyleCnt="0"/>
      <dgm:spPr/>
    </dgm:pt>
    <dgm:pt modelId="{60212F15-354F-4C42-8652-5DF39090EA0D}" type="pres">
      <dgm:prSet presAssocID="{8D860458-DB24-468F-92D7-BD1CF683DA06}" presName="composite" presStyleCnt="0"/>
      <dgm:spPr/>
    </dgm:pt>
    <dgm:pt modelId="{385E252A-EF37-48E0-B363-090320E0E6E2}" type="pres">
      <dgm:prSet presAssocID="{8D860458-DB24-468F-92D7-BD1CF683DA06}" presName="rect1" presStyleLbl="bgImgPlace1" presStyleIdx="5" presStyleCnt="8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7BE17B7F-B7C2-444F-A44E-1994E8FF9757}" type="pres">
      <dgm:prSet presAssocID="{8D860458-DB24-468F-92D7-BD1CF683DA06}" presName="wedgeRectCallout1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83D89-A0A4-4343-A699-B0DEF32A9A71}" type="pres">
      <dgm:prSet presAssocID="{465798D1-0033-4B32-A468-75955B451531}" presName="sibTrans" presStyleCnt="0"/>
      <dgm:spPr/>
    </dgm:pt>
    <dgm:pt modelId="{63770DC3-2A43-4A80-A314-7DE7D05BD20A}" type="pres">
      <dgm:prSet presAssocID="{30C2E0B8-D268-4D82-B9F9-C93AB4FBC41A}" presName="composite" presStyleCnt="0"/>
      <dgm:spPr/>
    </dgm:pt>
    <dgm:pt modelId="{F6B6C496-1CAD-4A27-B12D-DDFF225D7128}" type="pres">
      <dgm:prSet presAssocID="{30C2E0B8-D268-4D82-B9F9-C93AB4FBC41A}" presName="rect1" presStyleLbl="bgImgPlace1" presStyleIdx="6" presStyleCnt="8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E9CD8785-F2F2-4EA2-AB7D-3EE82CE1C16D}" type="pres">
      <dgm:prSet presAssocID="{30C2E0B8-D268-4D82-B9F9-C93AB4FBC41A}" presName="wedgeRectCallout1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4CC9B1-59F6-4252-BB5A-80FF67658976}" type="pres">
      <dgm:prSet presAssocID="{89467BAF-F3A5-4B5C-ABF1-465C6132F8DC}" presName="sibTrans" presStyleCnt="0"/>
      <dgm:spPr/>
    </dgm:pt>
    <dgm:pt modelId="{62427F71-1FE1-4DD0-A55F-28A007F7BD94}" type="pres">
      <dgm:prSet presAssocID="{A7503024-3F29-42B6-AF95-673ADB6B410C}" presName="composite" presStyleCnt="0"/>
      <dgm:spPr/>
    </dgm:pt>
    <dgm:pt modelId="{B63FA8FD-7E60-4C2B-9492-6DC6328DD003}" type="pres">
      <dgm:prSet presAssocID="{A7503024-3F29-42B6-AF95-673ADB6B410C}" presName="rect1" presStyleLbl="bgImgPlace1" presStyleIdx="7" presStyleCnt="8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6BE90D21-A2CB-442B-937A-FB89BB5B7EDC}" type="pres">
      <dgm:prSet presAssocID="{A7503024-3F29-42B6-AF95-673ADB6B410C}" presName="wedgeRectCallout1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C8B2D1-05E4-40A0-8470-796724E669AD}" type="presOf" srcId="{8E4DA4E9-B300-4831-97FE-E669ABD289CC}" destId="{4C19D428-37BD-48C9-997B-CFE6CDF1C054}" srcOrd="0" destOrd="0" presId="urn:microsoft.com/office/officeart/2008/layout/BendingPictureCaptionList"/>
    <dgm:cxn modelId="{5745DFDC-CE80-4A21-AE08-E10DBEE11E69}" srcId="{32B18BD8-FA54-4F3C-92C4-37749BA30A2E}" destId="{8E4DA4E9-B300-4831-97FE-E669ABD289CC}" srcOrd="1" destOrd="0" parTransId="{0BE90693-2C00-4F38-A4AA-52001DCF5F3E}" sibTransId="{6553002E-A088-4C8B-929E-591ED3D37C7D}"/>
    <dgm:cxn modelId="{BEF77460-1051-4D2C-8470-6669C46D4D04}" type="presOf" srcId="{8D860458-DB24-468F-92D7-BD1CF683DA06}" destId="{7BE17B7F-B7C2-444F-A44E-1994E8FF9757}" srcOrd="0" destOrd="0" presId="urn:microsoft.com/office/officeart/2008/layout/BendingPictureCaptionList"/>
    <dgm:cxn modelId="{2428A868-1F5D-415A-8984-3432E0DA4B3A}" srcId="{32B18BD8-FA54-4F3C-92C4-37749BA30A2E}" destId="{A7503024-3F29-42B6-AF95-673ADB6B410C}" srcOrd="7" destOrd="0" parTransId="{4D251D69-70AB-4B1F-BF6C-969362EEF2B0}" sibTransId="{C4943C36-BEE9-4B1C-B5B3-C10DD42CAA88}"/>
    <dgm:cxn modelId="{1F271690-FE3A-4891-8652-0FB6A5395D7D}" type="presOf" srcId="{ADE7E5E8-2060-43B1-87AA-E051CAB1A6E2}" destId="{95AA2D0F-4619-4AAB-8F0E-167B191647BD}" srcOrd="0" destOrd="0" presId="urn:microsoft.com/office/officeart/2008/layout/BendingPictureCaptionList"/>
    <dgm:cxn modelId="{4F34B4FF-5A4E-4735-978C-A25ADA6EBA9C}" srcId="{32B18BD8-FA54-4F3C-92C4-37749BA30A2E}" destId="{30C2E0B8-D268-4D82-B9F9-C93AB4FBC41A}" srcOrd="6" destOrd="0" parTransId="{EF34A9EB-8E29-4820-926F-0AB6198D1F78}" sibTransId="{89467BAF-F3A5-4B5C-ABF1-465C6132F8DC}"/>
    <dgm:cxn modelId="{29B5137B-C8E8-4321-B5E6-C5BF14B56150}" srcId="{32B18BD8-FA54-4F3C-92C4-37749BA30A2E}" destId="{8D860458-DB24-468F-92D7-BD1CF683DA06}" srcOrd="5" destOrd="0" parTransId="{BA72AB38-E036-4146-A72C-A495154228F2}" sibTransId="{465798D1-0033-4B32-A468-75955B451531}"/>
    <dgm:cxn modelId="{A6456C23-B478-4064-BB28-FCF5210D364B}" srcId="{32B18BD8-FA54-4F3C-92C4-37749BA30A2E}" destId="{8DEF1D00-CC88-490F-97DA-B2EFC124648C}" srcOrd="2" destOrd="0" parTransId="{0A1B161E-3CCA-460B-9831-1E4A0F4D5DD6}" sibTransId="{74F00585-E47E-47CD-944B-88DA5D90CCD6}"/>
    <dgm:cxn modelId="{CDBC2F6E-1C44-4F00-A943-4A7673C9BBDD}" srcId="{32B18BD8-FA54-4F3C-92C4-37749BA30A2E}" destId="{E20D7DD6-6750-4ACA-B09D-44ADC99E5D60}" srcOrd="4" destOrd="0" parTransId="{5C2F1837-93B0-40A8-BC5F-540B6077A87B}" sibTransId="{6CF4C9C8-9898-4A65-8413-AFD625996063}"/>
    <dgm:cxn modelId="{19B27578-FBEF-49A2-9B40-B88FD72EADBC}" type="presOf" srcId="{32B18BD8-FA54-4F3C-92C4-37749BA30A2E}" destId="{75D5870C-62D4-45F4-8852-87E30CD463D7}" srcOrd="0" destOrd="0" presId="urn:microsoft.com/office/officeart/2008/layout/BendingPictureCaptionList"/>
    <dgm:cxn modelId="{8F70D0D6-4804-46FB-A7AE-6675F585D10A}" type="presOf" srcId="{8DEF1D00-CC88-490F-97DA-B2EFC124648C}" destId="{ADD55D00-33C5-48D8-B900-89FF79F079BC}" srcOrd="0" destOrd="0" presId="urn:microsoft.com/office/officeart/2008/layout/BendingPictureCaptionList"/>
    <dgm:cxn modelId="{D7A052B5-CF89-43FA-A49D-C8EEFFD8713F}" type="presOf" srcId="{A7503024-3F29-42B6-AF95-673ADB6B410C}" destId="{6BE90D21-A2CB-442B-937A-FB89BB5B7EDC}" srcOrd="0" destOrd="0" presId="urn:microsoft.com/office/officeart/2008/layout/BendingPictureCaptionList"/>
    <dgm:cxn modelId="{27ECFDFE-B094-4183-80D8-C7A8A48B5DE8}" type="presOf" srcId="{E20D7DD6-6750-4ACA-B09D-44ADC99E5D60}" destId="{2BEF81D6-8893-40D5-AAA9-185FA470FA7F}" srcOrd="0" destOrd="0" presId="urn:microsoft.com/office/officeart/2008/layout/BendingPictureCaptionList"/>
    <dgm:cxn modelId="{BA278FF7-92C4-4042-AA17-92C441D6C7BE}" type="presOf" srcId="{30C2E0B8-D268-4D82-B9F9-C93AB4FBC41A}" destId="{E9CD8785-F2F2-4EA2-AB7D-3EE82CE1C16D}" srcOrd="0" destOrd="0" presId="urn:microsoft.com/office/officeart/2008/layout/BendingPictureCaptionList"/>
    <dgm:cxn modelId="{38A01C15-AE18-499D-BB7C-D77975EF20BF}" srcId="{32B18BD8-FA54-4F3C-92C4-37749BA30A2E}" destId="{ADE7E5E8-2060-43B1-87AA-E051CAB1A6E2}" srcOrd="0" destOrd="0" parTransId="{368BD898-C262-4740-A17D-4DEA2B0DFB6C}" sibTransId="{CA668515-F0E7-428F-B26A-6A7B2A6FDD9E}"/>
    <dgm:cxn modelId="{B9EF3411-E3FC-481F-8C6C-25B92EFF8FB3}" srcId="{32B18BD8-FA54-4F3C-92C4-37749BA30A2E}" destId="{2D80B12E-ADE2-4DAD-B32D-C80770C61F17}" srcOrd="3" destOrd="0" parTransId="{DFB3F819-4664-44DD-A7EF-395F0AF5DCCA}" sibTransId="{EFF15B3E-2394-488A-B609-9F3DE7189756}"/>
    <dgm:cxn modelId="{2EB17974-3CA6-4F3C-A94E-C5D29CB259CA}" type="presOf" srcId="{2D80B12E-ADE2-4DAD-B32D-C80770C61F17}" destId="{9AC2A1A2-C2E0-4B2E-8CE8-D771726A362E}" srcOrd="0" destOrd="0" presId="urn:microsoft.com/office/officeart/2008/layout/BendingPictureCaptionList"/>
    <dgm:cxn modelId="{7396B6E7-8210-4E2F-AA98-C2A5DC9B52F0}" type="presParOf" srcId="{75D5870C-62D4-45F4-8852-87E30CD463D7}" destId="{D559C9EA-A3D2-46DC-866B-2F65C2102858}" srcOrd="0" destOrd="0" presId="urn:microsoft.com/office/officeart/2008/layout/BendingPictureCaptionList"/>
    <dgm:cxn modelId="{8AD3185D-40F0-4735-B499-6E5C267610B3}" type="presParOf" srcId="{D559C9EA-A3D2-46DC-866B-2F65C2102858}" destId="{7C70FA83-4834-4FBB-87F9-19EC08595570}" srcOrd="0" destOrd="0" presId="urn:microsoft.com/office/officeart/2008/layout/BendingPictureCaptionList"/>
    <dgm:cxn modelId="{A91B8095-A287-4AEC-B416-92B6B553996C}" type="presParOf" srcId="{D559C9EA-A3D2-46DC-866B-2F65C2102858}" destId="{95AA2D0F-4619-4AAB-8F0E-167B191647BD}" srcOrd="1" destOrd="0" presId="urn:microsoft.com/office/officeart/2008/layout/BendingPictureCaptionList"/>
    <dgm:cxn modelId="{E9E29DEB-5C6E-4CD9-BFCB-D46782E25373}" type="presParOf" srcId="{75D5870C-62D4-45F4-8852-87E30CD463D7}" destId="{F0D9FE5F-56FE-45F1-8343-F8C26D38031A}" srcOrd="1" destOrd="0" presId="urn:microsoft.com/office/officeart/2008/layout/BendingPictureCaptionList"/>
    <dgm:cxn modelId="{B06CF6BF-7CAF-4B2A-82B5-5F44B7564D48}" type="presParOf" srcId="{75D5870C-62D4-45F4-8852-87E30CD463D7}" destId="{DFB28E49-3269-41B4-94A7-75B87FABF1B3}" srcOrd="2" destOrd="0" presId="urn:microsoft.com/office/officeart/2008/layout/BendingPictureCaptionList"/>
    <dgm:cxn modelId="{244BEE6D-8F30-4C7A-A62E-9AB6799F1DF0}" type="presParOf" srcId="{DFB28E49-3269-41B4-94A7-75B87FABF1B3}" destId="{25E9D786-C69C-4424-9DA4-14CB05545307}" srcOrd="0" destOrd="0" presId="urn:microsoft.com/office/officeart/2008/layout/BendingPictureCaptionList"/>
    <dgm:cxn modelId="{592DB0FA-0378-407E-B677-CE153F461E35}" type="presParOf" srcId="{DFB28E49-3269-41B4-94A7-75B87FABF1B3}" destId="{4C19D428-37BD-48C9-997B-CFE6CDF1C054}" srcOrd="1" destOrd="0" presId="urn:microsoft.com/office/officeart/2008/layout/BendingPictureCaptionList"/>
    <dgm:cxn modelId="{15AF85D7-632F-43D8-B689-AFDC13B2E3D6}" type="presParOf" srcId="{75D5870C-62D4-45F4-8852-87E30CD463D7}" destId="{44C11B4A-C6CF-49EF-A3B5-298D92F8A8B1}" srcOrd="3" destOrd="0" presId="urn:microsoft.com/office/officeart/2008/layout/BendingPictureCaptionList"/>
    <dgm:cxn modelId="{32597C90-5391-42C5-A2CE-0E20F09D7EC9}" type="presParOf" srcId="{75D5870C-62D4-45F4-8852-87E30CD463D7}" destId="{5695E162-B7DE-4927-B70D-5407418F9BD6}" srcOrd="4" destOrd="0" presId="urn:microsoft.com/office/officeart/2008/layout/BendingPictureCaptionList"/>
    <dgm:cxn modelId="{78C99D13-0DB9-4172-AD1B-A2632A714107}" type="presParOf" srcId="{5695E162-B7DE-4927-B70D-5407418F9BD6}" destId="{4CBA4FD2-3DAF-4214-B53D-0E31F6D9BF90}" srcOrd="0" destOrd="0" presId="urn:microsoft.com/office/officeart/2008/layout/BendingPictureCaptionList"/>
    <dgm:cxn modelId="{8413D2F4-AEB1-4326-AD72-E3BC761DEA68}" type="presParOf" srcId="{5695E162-B7DE-4927-B70D-5407418F9BD6}" destId="{ADD55D00-33C5-48D8-B900-89FF79F079BC}" srcOrd="1" destOrd="0" presId="urn:microsoft.com/office/officeart/2008/layout/BendingPictureCaptionList"/>
    <dgm:cxn modelId="{FECFE49E-2536-4E83-90DF-AC86C4A196F5}" type="presParOf" srcId="{75D5870C-62D4-45F4-8852-87E30CD463D7}" destId="{7A379903-5811-4D73-8DCE-B928351756BC}" srcOrd="5" destOrd="0" presId="urn:microsoft.com/office/officeart/2008/layout/BendingPictureCaptionList"/>
    <dgm:cxn modelId="{B9A4D31F-3270-4168-81B5-1A89416B4B68}" type="presParOf" srcId="{75D5870C-62D4-45F4-8852-87E30CD463D7}" destId="{36868BE3-62E3-435A-89C0-FEE681463B49}" srcOrd="6" destOrd="0" presId="urn:microsoft.com/office/officeart/2008/layout/BendingPictureCaptionList"/>
    <dgm:cxn modelId="{639C40CF-283B-4E29-A084-78380C98EFA5}" type="presParOf" srcId="{36868BE3-62E3-435A-89C0-FEE681463B49}" destId="{4B8543C9-CFE4-44C6-89F4-6DE0D7C08B9E}" srcOrd="0" destOrd="0" presId="urn:microsoft.com/office/officeart/2008/layout/BendingPictureCaptionList"/>
    <dgm:cxn modelId="{75070297-A0FD-4821-9BA3-B5852ACF11F7}" type="presParOf" srcId="{36868BE3-62E3-435A-89C0-FEE681463B49}" destId="{9AC2A1A2-C2E0-4B2E-8CE8-D771726A362E}" srcOrd="1" destOrd="0" presId="urn:microsoft.com/office/officeart/2008/layout/BendingPictureCaptionList"/>
    <dgm:cxn modelId="{261278EB-8D21-4BAA-8466-DCE609F623B9}" type="presParOf" srcId="{75D5870C-62D4-45F4-8852-87E30CD463D7}" destId="{C97623BD-464B-4998-B8E0-460019A6B758}" srcOrd="7" destOrd="0" presId="urn:microsoft.com/office/officeart/2008/layout/BendingPictureCaptionList"/>
    <dgm:cxn modelId="{560E38E8-8C10-492E-A9A7-05280A153778}" type="presParOf" srcId="{75D5870C-62D4-45F4-8852-87E30CD463D7}" destId="{3D87702B-63A3-4B51-B17F-C5C03B5D33A8}" srcOrd="8" destOrd="0" presId="urn:microsoft.com/office/officeart/2008/layout/BendingPictureCaptionList"/>
    <dgm:cxn modelId="{610BB2F8-5BCE-4895-9102-7CA557EAEA1B}" type="presParOf" srcId="{3D87702B-63A3-4B51-B17F-C5C03B5D33A8}" destId="{3891EF92-6A18-4ED1-B04B-0AC956595FE6}" srcOrd="0" destOrd="0" presId="urn:microsoft.com/office/officeart/2008/layout/BendingPictureCaptionList"/>
    <dgm:cxn modelId="{937812D4-E542-4B68-A2CF-56077688ABAC}" type="presParOf" srcId="{3D87702B-63A3-4B51-B17F-C5C03B5D33A8}" destId="{2BEF81D6-8893-40D5-AAA9-185FA470FA7F}" srcOrd="1" destOrd="0" presId="urn:microsoft.com/office/officeart/2008/layout/BendingPictureCaptionList"/>
    <dgm:cxn modelId="{955C77F6-8081-46F7-BB79-E2D4898F14EF}" type="presParOf" srcId="{75D5870C-62D4-45F4-8852-87E30CD463D7}" destId="{2D152712-059D-4A0C-8887-7FB7832D11A9}" srcOrd="9" destOrd="0" presId="urn:microsoft.com/office/officeart/2008/layout/BendingPictureCaptionList"/>
    <dgm:cxn modelId="{C778E6D2-2938-4B37-AEE5-FC40EA51D4C9}" type="presParOf" srcId="{75D5870C-62D4-45F4-8852-87E30CD463D7}" destId="{60212F15-354F-4C42-8652-5DF39090EA0D}" srcOrd="10" destOrd="0" presId="urn:microsoft.com/office/officeart/2008/layout/BendingPictureCaptionList"/>
    <dgm:cxn modelId="{91EBFFE4-DE75-41BC-9F1E-C3E97AC56697}" type="presParOf" srcId="{60212F15-354F-4C42-8652-5DF39090EA0D}" destId="{385E252A-EF37-48E0-B363-090320E0E6E2}" srcOrd="0" destOrd="0" presId="urn:microsoft.com/office/officeart/2008/layout/BendingPictureCaptionList"/>
    <dgm:cxn modelId="{FE220C3D-F9DB-4583-A552-93B727216ADE}" type="presParOf" srcId="{60212F15-354F-4C42-8652-5DF39090EA0D}" destId="{7BE17B7F-B7C2-444F-A44E-1994E8FF9757}" srcOrd="1" destOrd="0" presId="urn:microsoft.com/office/officeart/2008/layout/BendingPictureCaptionList"/>
    <dgm:cxn modelId="{C200C401-80AB-4B08-B37D-446B16089035}" type="presParOf" srcId="{75D5870C-62D4-45F4-8852-87E30CD463D7}" destId="{2A883D89-A0A4-4343-A699-B0DEF32A9A71}" srcOrd="11" destOrd="0" presId="urn:microsoft.com/office/officeart/2008/layout/BendingPictureCaptionList"/>
    <dgm:cxn modelId="{1F7CA1BD-BBF6-4DCB-BFF8-E5945763402B}" type="presParOf" srcId="{75D5870C-62D4-45F4-8852-87E30CD463D7}" destId="{63770DC3-2A43-4A80-A314-7DE7D05BD20A}" srcOrd="12" destOrd="0" presId="urn:microsoft.com/office/officeart/2008/layout/BendingPictureCaptionList"/>
    <dgm:cxn modelId="{89FEF2EB-D4E0-4798-8BB3-C09D4FE333F6}" type="presParOf" srcId="{63770DC3-2A43-4A80-A314-7DE7D05BD20A}" destId="{F6B6C496-1CAD-4A27-B12D-DDFF225D7128}" srcOrd="0" destOrd="0" presId="urn:microsoft.com/office/officeart/2008/layout/BendingPictureCaptionList"/>
    <dgm:cxn modelId="{23F29D1E-A8EB-44F0-9CBF-C152011AE2C3}" type="presParOf" srcId="{63770DC3-2A43-4A80-A314-7DE7D05BD20A}" destId="{E9CD8785-F2F2-4EA2-AB7D-3EE82CE1C16D}" srcOrd="1" destOrd="0" presId="urn:microsoft.com/office/officeart/2008/layout/BendingPictureCaptionList"/>
    <dgm:cxn modelId="{FE4589ED-6F59-45C1-A62B-6C1989BE4E12}" type="presParOf" srcId="{75D5870C-62D4-45F4-8852-87E30CD463D7}" destId="{0B4CC9B1-59F6-4252-BB5A-80FF67658976}" srcOrd="13" destOrd="0" presId="urn:microsoft.com/office/officeart/2008/layout/BendingPictureCaptionList"/>
    <dgm:cxn modelId="{4BEB632F-F5E0-4527-8BD4-7BD0B8A0D670}" type="presParOf" srcId="{75D5870C-62D4-45F4-8852-87E30CD463D7}" destId="{62427F71-1FE1-4DD0-A55F-28A007F7BD94}" srcOrd="14" destOrd="0" presId="urn:microsoft.com/office/officeart/2008/layout/BendingPictureCaptionList"/>
    <dgm:cxn modelId="{890B81EB-081E-4EBA-9A88-BBCE88B893EC}" type="presParOf" srcId="{62427F71-1FE1-4DD0-A55F-28A007F7BD94}" destId="{B63FA8FD-7E60-4C2B-9492-6DC6328DD003}" srcOrd="0" destOrd="0" presId="urn:microsoft.com/office/officeart/2008/layout/BendingPictureCaptionList"/>
    <dgm:cxn modelId="{38D31803-5E0B-4A15-878D-FC07D0837D1C}" type="presParOf" srcId="{62427F71-1FE1-4DD0-A55F-28A007F7BD94}" destId="{6BE90D21-A2CB-442B-937A-FB89BB5B7ED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2B18BD8-FA54-4F3C-92C4-37749BA30A2E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0C2E0B8-D268-4D82-B9F9-C93AB4FBC41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Communication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F34A9EB-8E29-4820-926F-0AB6198D1F78}" type="parTrans" cxnId="{4F34B4FF-5A4E-4735-978C-A25ADA6EBA9C}">
      <dgm:prSet/>
      <dgm:spPr/>
      <dgm:t>
        <a:bodyPr/>
        <a:lstStyle/>
        <a:p>
          <a:endParaRPr lang="en-US"/>
        </a:p>
      </dgm:t>
    </dgm:pt>
    <dgm:pt modelId="{89467BAF-F3A5-4B5C-ABF1-465C6132F8DC}" type="sibTrans" cxnId="{4F34B4FF-5A4E-4735-978C-A25ADA6EBA9C}">
      <dgm:prSet/>
      <dgm:spPr/>
      <dgm:t>
        <a:bodyPr/>
        <a:lstStyle/>
        <a:p>
          <a:endParaRPr lang="en-US"/>
        </a:p>
      </dgm:t>
    </dgm:pt>
    <dgm:pt modelId="{A7503024-3F29-42B6-AF95-673ADB6B410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Economic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D251D69-70AB-4B1F-BF6C-969362EEF2B0}" type="parTrans" cxnId="{2428A868-1F5D-415A-8984-3432E0DA4B3A}">
      <dgm:prSet/>
      <dgm:spPr/>
      <dgm:t>
        <a:bodyPr/>
        <a:lstStyle/>
        <a:p>
          <a:endParaRPr lang="en-US"/>
        </a:p>
      </dgm:t>
    </dgm:pt>
    <dgm:pt modelId="{C4943C36-BEE9-4B1C-B5B3-C10DD42CAA88}" type="sibTrans" cxnId="{2428A868-1F5D-415A-8984-3432E0DA4B3A}">
      <dgm:prSet/>
      <dgm:spPr/>
      <dgm:t>
        <a:bodyPr/>
        <a:lstStyle/>
        <a:p>
          <a:endParaRPr lang="en-US"/>
        </a:p>
      </dgm:t>
    </dgm:pt>
    <dgm:pt modelId="{2D80B12E-ADE2-4DAD-B32D-C80770C61F1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B3F819-4664-44DD-A7EF-395F0AF5DCCA}" type="parTrans" cxnId="{B9EF3411-E3FC-481F-8C6C-25B92EFF8FB3}">
      <dgm:prSet/>
      <dgm:spPr/>
      <dgm:t>
        <a:bodyPr/>
        <a:lstStyle/>
        <a:p>
          <a:endParaRPr lang="en-US"/>
        </a:p>
      </dgm:t>
    </dgm:pt>
    <dgm:pt modelId="{EFF15B3E-2394-488A-B609-9F3DE7189756}" type="sibTrans" cxnId="{B9EF3411-E3FC-481F-8C6C-25B92EFF8FB3}">
      <dgm:prSet/>
      <dgm:spPr/>
      <dgm:t>
        <a:bodyPr/>
        <a:lstStyle/>
        <a:p>
          <a:endParaRPr lang="en-US"/>
        </a:p>
      </dgm:t>
    </dgm:pt>
    <dgm:pt modelId="{ADE7E5E8-2060-43B1-87AA-E051CAB1A6E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8BD898-C262-4740-A17D-4DEA2B0DFB6C}" type="parTrans" cxnId="{38A01C15-AE18-499D-BB7C-D77975EF20BF}">
      <dgm:prSet/>
      <dgm:spPr/>
      <dgm:t>
        <a:bodyPr/>
        <a:lstStyle/>
        <a:p>
          <a:endParaRPr lang="en-US"/>
        </a:p>
      </dgm:t>
    </dgm:pt>
    <dgm:pt modelId="{CA668515-F0E7-428F-B26A-6A7B2A6FDD9E}" type="sibTrans" cxnId="{38A01C15-AE18-499D-BB7C-D77975EF20BF}">
      <dgm:prSet/>
      <dgm:spPr/>
      <dgm:t>
        <a:bodyPr/>
        <a:lstStyle/>
        <a:p>
          <a:endParaRPr lang="en-US"/>
        </a:p>
      </dgm:t>
    </dgm:pt>
    <dgm:pt modelId="{E20D7DD6-6750-4ACA-B09D-44ADC99E5D6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Education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C2F1837-93B0-40A8-BC5F-540B6077A87B}" type="parTrans" cxnId="{CDBC2F6E-1C44-4F00-A943-4A7673C9BBDD}">
      <dgm:prSet/>
      <dgm:spPr/>
      <dgm:t>
        <a:bodyPr/>
        <a:lstStyle/>
        <a:p>
          <a:endParaRPr lang="en-US"/>
        </a:p>
      </dgm:t>
    </dgm:pt>
    <dgm:pt modelId="{6CF4C9C8-9898-4A65-8413-AFD625996063}" type="sibTrans" cxnId="{CDBC2F6E-1C44-4F00-A943-4A7673C9BBDD}">
      <dgm:prSet/>
      <dgm:spPr/>
      <dgm:t>
        <a:bodyPr/>
        <a:lstStyle/>
        <a:p>
          <a:endParaRPr lang="en-US"/>
        </a:p>
      </dgm:t>
    </dgm:pt>
    <dgm:pt modelId="{8D860458-DB24-468F-92D7-BD1CF683DA0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Healthcare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72AB38-E036-4146-A72C-A495154228F2}" type="parTrans" cxnId="{29B5137B-C8E8-4321-B5E6-C5BF14B56150}">
      <dgm:prSet/>
      <dgm:spPr/>
      <dgm:t>
        <a:bodyPr/>
        <a:lstStyle/>
        <a:p>
          <a:endParaRPr lang="en-US"/>
        </a:p>
      </dgm:t>
    </dgm:pt>
    <dgm:pt modelId="{465798D1-0033-4B32-A468-75955B451531}" type="sibTrans" cxnId="{29B5137B-C8E8-4321-B5E6-C5BF14B56150}">
      <dgm:prSet/>
      <dgm:spPr/>
      <dgm:t>
        <a:bodyPr/>
        <a:lstStyle/>
        <a:p>
          <a:endParaRPr lang="en-US"/>
        </a:p>
      </dgm:t>
    </dgm:pt>
    <dgm:pt modelId="{8E4DA4E9-B300-4831-97FE-E669ABD289C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BE90693-2C00-4F38-A4AA-52001DCF5F3E}" type="parTrans" cxnId="{5745DFDC-CE80-4A21-AE08-E10DBEE11E69}">
      <dgm:prSet/>
      <dgm:spPr/>
      <dgm:t>
        <a:bodyPr/>
        <a:lstStyle/>
        <a:p>
          <a:endParaRPr lang="en-US"/>
        </a:p>
      </dgm:t>
    </dgm:pt>
    <dgm:pt modelId="{6553002E-A088-4C8B-929E-591ED3D37C7D}" type="sibTrans" cxnId="{5745DFDC-CE80-4A21-AE08-E10DBEE11E69}">
      <dgm:prSet/>
      <dgm:spPr/>
      <dgm:t>
        <a:bodyPr/>
        <a:lstStyle/>
        <a:p>
          <a:endParaRPr lang="en-US"/>
        </a:p>
      </dgm:t>
    </dgm:pt>
    <dgm:pt modelId="{8DEF1D00-CC88-490F-97DA-B2EFC124648C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Transport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A1B161E-3CCA-460B-9831-1E4A0F4D5DD6}" type="parTrans" cxnId="{A6456C23-B478-4064-BB28-FCF5210D364B}">
      <dgm:prSet/>
      <dgm:spPr/>
      <dgm:t>
        <a:bodyPr/>
        <a:lstStyle/>
        <a:p>
          <a:endParaRPr lang="en-US"/>
        </a:p>
      </dgm:t>
    </dgm:pt>
    <dgm:pt modelId="{74F00585-E47E-47CD-944B-88DA5D90CCD6}" type="sibTrans" cxnId="{A6456C23-B478-4064-BB28-FCF5210D364B}">
      <dgm:prSet/>
      <dgm:spPr/>
      <dgm:t>
        <a:bodyPr/>
        <a:lstStyle/>
        <a:p>
          <a:endParaRPr lang="en-US"/>
        </a:p>
      </dgm:t>
    </dgm:pt>
    <dgm:pt modelId="{75D5870C-62D4-45F4-8852-87E30CD463D7}" type="pres">
      <dgm:prSet presAssocID="{32B18BD8-FA54-4F3C-92C4-37749BA30A2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59C9EA-A3D2-46DC-866B-2F65C2102858}" type="pres">
      <dgm:prSet presAssocID="{ADE7E5E8-2060-43B1-87AA-E051CAB1A6E2}" presName="composite" presStyleCnt="0"/>
      <dgm:spPr/>
    </dgm:pt>
    <dgm:pt modelId="{7C70FA83-4834-4FBB-87F9-19EC08595570}" type="pres">
      <dgm:prSet presAssocID="{ADE7E5E8-2060-43B1-87AA-E051CAB1A6E2}" presName="rect1" presStyleLbl="bgImgPlace1" presStyleIdx="0" presStyleCnt="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5AA2D0F-4619-4AAB-8F0E-167B191647BD}" type="pres">
      <dgm:prSet presAssocID="{ADE7E5E8-2060-43B1-87AA-E051CAB1A6E2}" presName="wedgeRectCallout1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9FE5F-56FE-45F1-8343-F8C26D38031A}" type="pres">
      <dgm:prSet presAssocID="{CA668515-F0E7-428F-B26A-6A7B2A6FDD9E}" presName="sibTrans" presStyleCnt="0"/>
      <dgm:spPr/>
    </dgm:pt>
    <dgm:pt modelId="{DFB28E49-3269-41B4-94A7-75B87FABF1B3}" type="pres">
      <dgm:prSet presAssocID="{8E4DA4E9-B300-4831-97FE-E669ABD289CC}" presName="composite" presStyleCnt="0"/>
      <dgm:spPr/>
    </dgm:pt>
    <dgm:pt modelId="{25E9D786-C69C-4424-9DA4-14CB05545307}" type="pres">
      <dgm:prSet presAssocID="{8E4DA4E9-B300-4831-97FE-E669ABD289CC}" presName="rect1" presStyleLbl="bgImgPlac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C19D428-37BD-48C9-997B-CFE6CDF1C054}" type="pres">
      <dgm:prSet presAssocID="{8E4DA4E9-B300-4831-97FE-E669ABD289CC}" presName="wedgeRectCallout1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C11B4A-C6CF-49EF-A3B5-298D92F8A8B1}" type="pres">
      <dgm:prSet presAssocID="{6553002E-A088-4C8B-929E-591ED3D37C7D}" presName="sibTrans" presStyleCnt="0"/>
      <dgm:spPr/>
    </dgm:pt>
    <dgm:pt modelId="{5695E162-B7DE-4927-B70D-5407418F9BD6}" type="pres">
      <dgm:prSet presAssocID="{8DEF1D00-CC88-490F-97DA-B2EFC124648C}" presName="composite" presStyleCnt="0"/>
      <dgm:spPr/>
    </dgm:pt>
    <dgm:pt modelId="{4CBA4FD2-3DAF-4214-B53D-0E31F6D9BF90}" type="pres">
      <dgm:prSet presAssocID="{8DEF1D00-CC88-490F-97DA-B2EFC124648C}" presName="rect1" presStyleLbl="bgImgPlace1" presStyleIdx="2" presStyleCnt="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DD55D00-33C5-48D8-B900-89FF79F079BC}" type="pres">
      <dgm:prSet presAssocID="{8DEF1D00-CC88-490F-97DA-B2EFC124648C}" presName="wedgeRectCallout1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79903-5811-4D73-8DCE-B928351756BC}" type="pres">
      <dgm:prSet presAssocID="{74F00585-E47E-47CD-944B-88DA5D90CCD6}" presName="sibTrans" presStyleCnt="0"/>
      <dgm:spPr/>
    </dgm:pt>
    <dgm:pt modelId="{36868BE3-62E3-435A-89C0-FEE681463B49}" type="pres">
      <dgm:prSet presAssocID="{2D80B12E-ADE2-4DAD-B32D-C80770C61F17}" presName="composite" presStyleCnt="0"/>
      <dgm:spPr/>
    </dgm:pt>
    <dgm:pt modelId="{4B8543C9-CFE4-44C6-89F4-6DE0D7C08B9E}" type="pres">
      <dgm:prSet presAssocID="{2D80B12E-ADE2-4DAD-B32D-C80770C61F17}" presName="rect1" presStyleLbl="bgImgPlace1" presStyleIdx="3" presStyleCnt="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AC2A1A2-C2E0-4B2E-8CE8-D771726A362E}" type="pres">
      <dgm:prSet presAssocID="{2D80B12E-ADE2-4DAD-B32D-C80770C61F17}" presName="wedgeRectCallout1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623BD-464B-4998-B8E0-460019A6B758}" type="pres">
      <dgm:prSet presAssocID="{EFF15B3E-2394-488A-B609-9F3DE7189756}" presName="sibTrans" presStyleCnt="0"/>
      <dgm:spPr/>
    </dgm:pt>
    <dgm:pt modelId="{3D87702B-63A3-4B51-B17F-C5C03B5D33A8}" type="pres">
      <dgm:prSet presAssocID="{E20D7DD6-6750-4ACA-B09D-44ADC99E5D60}" presName="composite" presStyleCnt="0"/>
      <dgm:spPr/>
    </dgm:pt>
    <dgm:pt modelId="{3891EF92-6A18-4ED1-B04B-0AC956595FE6}" type="pres">
      <dgm:prSet presAssocID="{E20D7DD6-6750-4ACA-B09D-44ADC99E5D60}" presName="rect1" presStyleLbl="bgImgPlace1" presStyleIdx="4" presStyleCnt="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2BEF81D6-8893-40D5-AAA9-185FA470FA7F}" type="pres">
      <dgm:prSet presAssocID="{E20D7DD6-6750-4ACA-B09D-44ADC99E5D60}" presName="wedgeRectCallout1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52712-059D-4A0C-8887-7FB7832D11A9}" type="pres">
      <dgm:prSet presAssocID="{6CF4C9C8-9898-4A65-8413-AFD625996063}" presName="sibTrans" presStyleCnt="0"/>
      <dgm:spPr/>
    </dgm:pt>
    <dgm:pt modelId="{60212F15-354F-4C42-8652-5DF39090EA0D}" type="pres">
      <dgm:prSet presAssocID="{8D860458-DB24-468F-92D7-BD1CF683DA06}" presName="composite" presStyleCnt="0"/>
      <dgm:spPr/>
    </dgm:pt>
    <dgm:pt modelId="{385E252A-EF37-48E0-B363-090320E0E6E2}" type="pres">
      <dgm:prSet presAssocID="{8D860458-DB24-468F-92D7-BD1CF683DA06}" presName="rect1" presStyleLbl="bgImgPlace1" presStyleIdx="5" presStyleCnt="8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7BE17B7F-B7C2-444F-A44E-1994E8FF9757}" type="pres">
      <dgm:prSet presAssocID="{8D860458-DB24-468F-92D7-BD1CF683DA06}" presName="wedgeRectCallout1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83D89-A0A4-4343-A699-B0DEF32A9A71}" type="pres">
      <dgm:prSet presAssocID="{465798D1-0033-4B32-A468-75955B451531}" presName="sibTrans" presStyleCnt="0"/>
      <dgm:spPr/>
    </dgm:pt>
    <dgm:pt modelId="{63770DC3-2A43-4A80-A314-7DE7D05BD20A}" type="pres">
      <dgm:prSet presAssocID="{30C2E0B8-D268-4D82-B9F9-C93AB4FBC41A}" presName="composite" presStyleCnt="0"/>
      <dgm:spPr/>
    </dgm:pt>
    <dgm:pt modelId="{F6B6C496-1CAD-4A27-B12D-DDFF225D7128}" type="pres">
      <dgm:prSet presAssocID="{30C2E0B8-D268-4D82-B9F9-C93AB4FBC41A}" presName="rect1" presStyleLbl="bgImgPlace1" presStyleIdx="6" presStyleCnt="8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E9CD8785-F2F2-4EA2-AB7D-3EE82CE1C16D}" type="pres">
      <dgm:prSet presAssocID="{30C2E0B8-D268-4D82-B9F9-C93AB4FBC41A}" presName="wedgeRectCallout1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4CC9B1-59F6-4252-BB5A-80FF67658976}" type="pres">
      <dgm:prSet presAssocID="{89467BAF-F3A5-4B5C-ABF1-465C6132F8DC}" presName="sibTrans" presStyleCnt="0"/>
      <dgm:spPr/>
    </dgm:pt>
    <dgm:pt modelId="{62427F71-1FE1-4DD0-A55F-28A007F7BD94}" type="pres">
      <dgm:prSet presAssocID="{A7503024-3F29-42B6-AF95-673ADB6B410C}" presName="composite" presStyleCnt="0"/>
      <dgm:spPr/>
    </dgm:pt>
    <dgm:pt modelId="{B63FA8FD-7E60-4C2B-9492-6DC6328DD003}" type="pres">
      <dgm:prSet presAssocID="{A7503024-3F29-42B6-AF95-673ADB6B410C}" presName="rect1" presStyleLbl="bgImgPlace1" presStyleIdx="7" presStyleCnt="8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6BE90D21-A2CB-442B-937A-FB89BB5B7EDC}" type="pres">
      <dgm:prSet presAssocID="{A7503024-3F29-42B6-AF95-673ADB6B410C}" presName="wedgeRectCallout1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93EE2F-625C-4E84-BF4D-1FA9E0219D8A}" type="presOf" srcId="{30C2E0B8-D268-4D82-B9F9-C93AB4FBC41A}" destId="{E9CD8785-F2F2-4EA2-AB7D-3EE82CE1C16D}" srcOrd="0" destOrd="0" presId="urn:microsoft.com/office/officeart/2008/layout/BendingPictureCaptionList"/>
    <dgm:cxn modelId="{5745DFDC-CE80-4A21-AE08-E10DBEE11E69}" srcId="{32B18BD8-FA54-4F3C-92C4-37749BA30A2E}" destId="{8E4DA4E9-B300-4831-97FE-E669ABD289CC}" srcOrd="1" destOrd="0" parTransId="{0BE90693-2C00-4F38-A4AA-52001DCF5F3E}" sibTransId="{6553002E-A088-4C8B-929E-591ED3D37C7D}"/>
    <dgm:cxn modelId="{8BCF46B4-3B34-4CD5-B3D4-239F9AF90864}" type="presOf" srcId="{A7503024-3F29-42B6-AF95-673ADB6B410C}" destId="{6BE90D21-A2CB-442B-937A-FB89BB5B7EDC}" srcOrd="0" destOrd="0" presId="urn:microsoft.com/office/officeart/2008/layout/BendingPictureCaptionList"/>
    <dgm:cxn modelId="{2428A868-1F5D-415A-8984-3432E0DA4B3A}" srcId="{32B18BD8-FA54-4F3C-92C4-37749BA30A2E}" destId="{A7503024-3F29-42B6-AF95-673ADB6B410C}" srcOrd="7" destOrd="0" parTransId="{4D251D69-70AB-4B1F-BF6C-969362EEF2B0}" sibTransId="{C4943C36-BEE9-4B1C-B5B3-C10DD42CAA88}"/>
    <dgm:cxn modelId="{4F34B4FF-5A4E-4735-978C-A25ADA6EBA9C}" srcId="{32B18BD8-FA54-4F3C-92C4-37749BA30A2E}" destId="{30C2E0B8-D268-4D82-B9F9-C93AB4FBC41A}" srcOrd="6" destOrd="0" parTransId="{EF34A9EB-8E29-4820-926F-0AB6198D1F78}" sibTransId="{89467BAF-F3A5-4B5C-ABF1-465C6132F8DC}"/>
    <dgm:cxn modelId="{29B5137B-C8E8-4321-B5E6-C5BF14B56150}" srcId="{32B18BD8-FA54-4F3C-92C4-37749BA30A2E}" destId="{8D860458-DB24-468F-92D7-BD1CF683DA06}" srcOrd="5" destOrd="0" parTransId="{BA72AB38-E036-4146-A72C-A495154228F2}" sibTransId="{465798D1-0033-4B32-A468-75955B451531}"/>
    <dgm:cxn modelId="{A6456C23-B478-4064-BB28-FCF5210D364B}" srcId="{32B18BD8-FA54-4F3C-92C4-37749BA30A2E}" destId="{8DEF1D00-CC88-490F-97DA-B2EFC124648C}" srcOrd="2" destOrd="0" parTransId="{0A1B161E-3CCA-460B-9831-1E4A0F4D5DD6}" sibTransId="{74F00585-E47E-47CD-944B-88DA5D90CCD6}"/>
    <dgm:cxn modelId="{CDBC2F6E-1C44-4F00-A943-4A7673C9BBDD}" srcId="{32B18BD8-FA54-4F3C-92C4-37749BA30A2E}" destId="{E20D7DD6-6750-4ACA-B09D-44ADC99E5D60}" srcOrd="4" destOrd="0" parTransId="{5C2F1837-93B0-40A8-BC5F-540B6077A87B}" sibTransId="{6CF4C9C8-9898-4A65-8413-AFD625996063}"/>
    <dgm:cxn modelId="{EF3355B6-DC94-4342-AEBD-E6CAA0A729C0}" type="presOf" srcId="{ADE7E5E8-2060-43B1-87AA-E051CAB1A6E2}" destId="{95AA2D0F-4619-4AAB-8F0E-167B191647BD}" srcOrd="0" destOrd="0" presId="urn:microsoft.com/office/officeart/2008/layout/BendingPictureCaptionList"/>
    <dgm:cxn modelId="{959DDA9A-ED2B-4232-A2DE-AA2B93E8BE42}" type="presOf" srcId="{8D860458-DB24-468F-92D7-BD1CF683DA06}" destId="{7BE17B7F-B7C2-444F-A44E-1994E8FF9757}" srcOrd="0" destOrd="0" presId="urn:microsoft.com/office/officeart/2008/layout/BendingPictureCaptionList"/>
    <dgm:cxn modelId="{026BBAC6-E818-4578-9E9E-6F2AA27B42F7}" type="presOf" srcId="{8DEF1D00-CC88-490F-97DA-B2EFC124648C}" destId="{ADD55D00-33C5-48D8-B900-89FF79F079BC}" srcOrd="0" destOrd="0" presId="urn:microsoft.com/office/officeart/2008/layout/BendingPictureCaptionList"/>
    <dgm:cxn modelId="{59A99909-88D9-415E-A7E8-32FB3CCA031B}" type="presOf" srcId="{2D80B12E-ADE2-4DAD-B32D-C80770C61F17}" destId="{9AC2A1A2-C2E0-4B2E-8CE8-D771726A362E}" srcOrd="0" destOrd="0" presId="urn:microsoft.com/office/officeart/2008/layout/BendingPictureCaptionList"/>
    <dgm:cxn modelId="{C460A643-1BD9-4C39-B720-610D4F53BA69}" type="presOf" srcId="{8E4DA4E9-B300-4831-97FE-E669ABD289CC}" destId="{4C19D428-37BD-48C9-997B-CFE6CDF1C054}" srcOrd="0" destOrd="0" presId="urn:microsoft.com/office/officeart/2008/layout/BendingPictureCaptionList"/>
    <dgm:cxn modelId="{6669FC5F-0680-4BA6-A98A-739F90A68643}" type="presOf" srcId="{E20D7DD6-6750-4ACA-B09D-44ADC99E5D60}" destId="{2BEF81D6-8893-40D5-AAA9-185FA470FA7F}" srcOrd="0" destOrd="0" presId="urn:microsoft.com/office/officeart/2008/layout/BendingPictureCaptionList"/>
    <dgm:cxn modelId="{38A01C15-AE18-499D-BB7C-D77975EF20BF}" srcId="{32B18BD8-FA54-4F3C-92C4-37749BA30A2E}" destId="{ADE7E5E8-2060-43B1-87AA-E051CAB1A6E2}" srcOrd="0" destOrd="0" parTransId="{368BD898-C262-4740-A17D-4DEA2B0DFB6C}" sibTransId="{CA668515-F0E7-428F-B26A-6A7B2A6FDD9E}"/>
    <dgm:cxn modelId="{B9EF3411-E3FC-481F-8C6C-25B92EFF8FB3}" srcId="{32B18BD8-FA54-4F3C-92C4-37749BA30A2E}" destId="{2D80B12E-ADE2-4DAD-B32D-C80770C61F17}" srcOrd="3" destOrd="0" parTransId="{DFB3F819-4664-44DD-A7EF-395F0AF5DCCA}" sibTransId="{EFF15B3E-2394-488A-B609-9F3DE7189756}"/>
    <dgm:cxn modelId="{9F95699D-20A3-49BB-A35A-AD5BFE61021C}" type="presOf" srcId="{32B18BD8-FA54-4F3C-92C4-37749BA30A2E}" destId="{75D5870C-62D4-45F4-8852-87E30CD463D7}" srcOrd="0" destOrd="0" presId="urn:microsoft.com/office/officeart/2008/layout/BendingPictureCaptionList"/>
    <dgm:cxn modelId="{3A9EC195-657F-49F4-AE35-B68F88B21D1B}" type="presParOf" srcId="{75D5870C-62D4-45F4-8852-87E30CD463D7}" destId="{D559C9EA-A3D2-46DC-866B-2F65C2102858}" srcOrd="0" destOrd="0" presId="urn:microsoft.com/office/officeart/2008/layout/BendingPictureCaptionList"/>
    <dgm:cxn modelId="{9A6C3245-6808-458F-9B2E-2D53180E06D0}" type="presParOf" srcId="{D559C9EA-A3D2-46DC-866B-2F65C2102858}" destId="{7C70FA83-4834-4FBB-87F9-19EC08595570}" srcOrd="0" destOrd="0" presId="urn:microsoft.com/office/officeart/2008/layout/BendingPictureCaptionList"/>
    <dgm:cxn modelId="{66713202-D059-4F8C-AAD8-8D439D257859}" type="presParOf" srcId="{D559C9EA-A3D2-46DC-866B-2F65C2102858}" destId="{95AA2D0F-4619-4AAB-8F0E-167B191647BD}" srcOrd="1" destOrd="0" presId="urn:microsoft.com/office/officeart/2008/layout/BendingPictureCaptionList"/>
    <dgm:cxn modelId="{5A0ECF63-0295-4781-B916-666ACB068EE2}" type="presParOf" srcId="{75D5870C-62D4-45F4-8852-87E30CD463D7}" destId="{F0D9FE5F-56FE-45F1-8343-F8C26D38031A}" srcOrd="1" destOrd="0" presId="urn:microsoft.com/office/officeart/2008/layout/BendingPictureCaptionList"/>
    <dgm:cxn modelId="{2EB63253-454C-4E3A-91FF-B9AD6CE6BA83}" type="presParOf" srcId="{75D5870C-62D4-45F4-8852-87E30CD463D7}" destId="{DFB28E49-3269-41B4-94A7-75B87FABF1B3}" srcOrd="2" destOrd="0" presId="urn:microsoft.com/office/officeart/2008/layout/BendingPictureCaptionList"/>
    <dgm:cxn modelId="{5161CC8E-EBFF-4DE8-9A24-80E7950CC423}" type="presParOf" srcId="{DFB28E49-3269-41B4-94A7-75B87FABF1B3}" destId="{25E9D786-C69C-4424-9DA4-14CB05545307}" srcOrd="0" destOrd="0" presId="urn:microsoft.com/office/officeart/2008/layout/BendingPictureCaptionList"/>
    <dgm:cxn modelId="{8B05854E-280F-4565-A36D-C394112F89C8}" type="presParOf" srcId="{DFB28E49-3269-41B4-94A7-75B87FABF1B3}" destId="{4C19D428-37BD-48C9-997B-CFE6CDF1C054}" srcOrd="1" destOrd="0" presId="urn:microsoft.com/office/officeart/2008/layout/BendingPictureCaptionList"/>
    <dgm:cxn modelId="{28929368-895B-496D-945F-9896BF8DCA11}" type="presParOf" srcId="{75D5870C-62D4-45F4-8852-87E30CD463D7}" destId="{44C11B4A-C6CF-49EF-A3B5-298D92F8A8B1}" srcOrd="3" destOrd="0" presId="urn:microsoft.com/office/officeart/2008/layout/BendingPictureCaptionList"/>
    <dgm:cxn modelId="{C631841D-E463-4D92-BA79-1506E46FC0F0}" type="presParOf" srcId="{75D5870C-62D4-45F4-8852-87E30CD463D7}" destId="{5695E162-B7DE-4927-B70D-5407418F9BD6}" srcOrd="4" destOrd="0" presId="urn:microsoft.com/office/officeart/2008/layout/BendingPictureCaptionList"/>
    <dgm:cxn modelId="{F9C0AEAA-21ED-4F95-87AB-F5483B55F259}" type="presParOf" srcId="{5695E162-B7DE-4927-B70D-5407418F9BD6}" destId="{4CBA4FD2-3DAF-4214-B53D-0E31F6D9BF90}" srcOrd="0" destOrd="0" presId="urn:microsoft.com/office/officeart/2008/layout/BendingPictureCaptionList"/>
    <dgm:cxn modelId="{530844A1-B8E9-4715-88D9-16CB82661400}" type="presParOf" srcId="{5695E162-B7DE-4927-B70D-5407418F9BD6}" destId="{ADD55D00-33C5-48D8-B900-89FF79F079BC}" srcOrd="1" destOrd="0" presId="urn:microsoft.com/office/officeart/2008/layout/BendingPictureCaptionList"/>
    <dgm:cxn modelId="{56A2CF75-BC18-406A-9C7C-1B6347AF20DA}" type="presParOf" srcId="{75D5870C-62D4-45F4-8852-87E30CD463D7}" destId="{7A379903-5811-4D73-8DCE-B928351756BC}" srcOrd="5" destOrd="0" presId="urn:microsoft.com/office/officeart/2008/layout/BendingPictureCaptionList"/>
    <dgm:cxn modelId="{A5F68EF3-A256-4632-B8A8-3D17E1FA6294}" type="presParOf" srcId="{75D5870C-62D4-45F4-8852-87E30CD463D7}" destId="{36868BE3-62E3-435A-89C0-FEE681463B49}" srcOrd="6" destOrd="0" presId="urn:microsoft.com/office/officeart/2008/layout/BendingPictureCaptionList"/>
    <dgm:cxn modelId="{DAF86C97-6A7C-4542-93AF-D97765F6B438}" type="presParOf" srcId="{36868BE3-62E3-435A-89C0-FEE681463B49}" destId="{4B8543C9-CFE4-44C6-89F4-6DE0D7C08B9E}" srcOrd="0" destOrd="0" presId="urn:microsoft.com/office/officeart/2008/layout/BendingPictureCaptionList"/>
    <dgm:cxn modelId="{BFA013F5-9B66-4A68-8C5D-8530B8B69AE2}" type="presParOf" srcId="{36868BE3-62E3-435A-89C0-FEE681463B49}" destId="{9AC2A1A2-C2E0-4B2E-8CE8-D771726A362E}" srcOrd="1" destOrd="0" presId="urn:microsoft.com/office/officeart/2008/layout/BendingPictureCaptionList"/>
    <dgm:cxn modelId="{2A4AA30A-B9CE-4D2C-ABE0-2E3EAA438F50}" type="presParOf" srcId="{75D5870C-62D4-45F4-8852-87E30CD463D7}" destId="{C97623BD-464B-4998-B8E0-460019A6B758}" srcOrd="7" destOrd="0" presId="urn:microsoft.com/office/officeart/2008/layout/BendingPictureCaptionList"/>
    <dgm:cxn modelId="{9974037E-08C3-40CE-B7D6-948BC9A6F8B7}" type="presParOf" srcId="{75D5870C-62D4-45F4-8852-87E30CD463D7}" destId="{3D87702B-63A3-4B51-B17F-C5C03B5D33A8}" srcOrd="8" destOrd="0" presId="urn:microsoft.com/office/officeart/2008/layout/BendingPictureCaptionList"/>
    <dgm:cxn modelId="{E8EAF6C6-963E-47C6-AF9D-2A0A2435F64D}" type="presParOf" srcId="{3D87702B-63A3-4B51-B17F-C5C03B5D33A8}" destId="{3891EF92-6A18-4ED1-B04B-0AC956595FE6}" srcOrd="0" destOrd="0" presId="urn:microsoft.com/office/officeart/2008/layout/BendingPictureCaptionList"/>
    <dgm:cxn modelId="{45824647-A479-49DE-AF0E-1BDAE7382842}" type="presParOf" srcId="{3D87702B-63A3-4B51-B17F-C5C03B5D33A8}" destId="{2BEF81D6-8893-40D5-AAA9-185FA470FA7F}" srcOrd="1" destOrd="0" presId="urn:microsoft.com/office/officeart/2008/layout/BendingPictureCaptionList"/>
    <dgm:cxn modelId="{936540F3-B5F5-48E7-AE24-EEA67E0AA374}" type="presParOf" srcId="{75D5870C-62D4-45F4-8852-87E30CD463D7}" destId="{2D152712-059D-4A0C-8887-7FB7832D11A9}" srcOrd="9" destOrd="0" presId="urn:microsoft.com/office/officeart/2008/layout/BendingPictureCaptionList"/>
    <dgm:cxn modelId="{7A562594-7C76-46F8-A570-B3C5956237D0}" type="presParOf" srcId="{75D5870C-62D4-45F4-8852-87E30CD463D7}" destId="{60212F15-354F-4C42-8652-5DF39090EA0D}" srcOrd="10" destOrd="0" presId="urn:microsoft.com/office/officeart/2008/layout/BendingPictureCaptionList"/>
    <dgm:cxn modelId="{715A08E3-2823-43C1-B4B6-38BE504C4FFD}" type="presParOf" srcId="{60212F15-354F-4C42-8652-5DF39090EA0D}" destId="{385E252A-EF37-48E0-B363-090320E0E6E2}" srcOrd="0" destOrd="0" presId="urn:microsoft.com/office/officeart/2008/layout/BendingPictureCaptionList"/>
    <dgm:cxn modelId="{E66443AC-8B3C-4FE2-ABD9-B9FF10F68657}" type="presParOf" srcId="{60212F15-354F-4C42-8652-5DF39090EA0D}" destId="{7BE17B7F-B7C2-444F-A44E-1994E8FF9757}" srcOrd="1" destOrd="0" presId="urn:microsoft.com/office/officeart/2008/layout/BendingPictureCaptionList"/>
    <dgm:cxn modelId="{3067ECD7-2E2B-4B6B-8206-12F32DD872C1}" type="presParOf" srcId="{75D5870C-62D4-45F4-8852-87E30CD463D7}" destId="{2A883D89-A0A4-4343-A699-B0DEF32A9A71}" srcOrd="11" destOrd="0" presId="urn:microsoft.com/office/officeart/2008/layout/BendingPictureCaptionList"/>
    <dgm:cxn modelId="{8521577B-7CA5-4047-BDC6-B3703BEB6686}" type="presParOf" srcId="{75D5870C-62D4-45F4-8852-87E30CD463D7}" destId="{63770DC3-2A43-4A80-A314-7DE7D05BD20A}" srcOrd="12" destOrd="0" presId="urn:microsoft.com/office/officeart/2008/layout/BendingPictureCaptionList"/>
    <dgm:cxn modelId="{DABCB32B-62A7-4858-9B9B-6EC8C5920E40}" type="presParOf" srcId="{63770DC3-2A43-4A80-A314-7DE7D05BD20A}" destId="{F6B6C496-1CAD-4A27-B12D-DDFF225D7128}" srcOrd="0" destOrd="0" presId="urn:microsoft.com/office/officeart/2008/layout/BendingPictureCaptionList"/>
    <dgm:cxn modelId="{A12BB7ED-C400-4444-9DA4-DD5D8B397903}" type="presParOf" srcId="{63770DC3-2A43-4A80-A314-7DE7D05BD20A}" destId="{E9CD8785-F2F2-4EA2-AB7D-3EE82CE1C16D}" srcOrd="1" destOrd="0" presId="urn:microsoft.com/office/officeart/2008/layout/BendingPictureCaptionList"/>
    <dgm:cxn modelId="{D70E71A1-9EF7-422C-9512-4DFB806690C4}" type="presParOf" srcId="{75D5870C-62D4-45F4-8852-87E30CD463D7}" destId="{0B4CC9B1-59F6-4252-BB5A-80FF67658976}" srcOrd="13" destOrd="0" presId="urn:microsoft.com/office/officeart/2008/layout/BendingPictureCaptionList"/>
    <dgm:cxn modelId="{E59D2A83-72C8-4615-9574-5500062ED64A}" type="presParOf" srcId="{75D5870C-62D4-45F4-8852-87E30CD463D7}" destId="{62427F71-1FE1-4DD0-A55F-28A007F7BD94}" srcOrd="14" destOrd="0" presId="urn:microsoft.com/office/officeart/2008/layout/BendingPictureCaptionList"/>
    <dgm:cxn modelId="{7F29FC98-FE4B-4B61-A12B-68D421643AF3}" type="presParOf" srcId="{62427F71-1FE1-4DD0-A55F-28A007F7BD94}" destId="{B63FA8FD-7E60-4C2B-9492-6DC6328DD003}" srcOrd="0" destOrd="0" presId="urn:microsoft.com/office/officeart/2008/layout/BendingPictureCaptionList"/>
    <dgm:cxn modelId="{102BBCF3-B533-4465-AB39-F71C70CE6254}" type="presParOf" srcId="{62427F71-1FE1-4DD0-A55F-28A007F7BD94}" destId="{6BE90D21-A2CB-442B-937A-FB89BB5B7ED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Statutory</a:t>
          </a: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2F8EAC8F-7378-4E19-BCC9-E447FD2A9FC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Census Town</a:t>
          </a:r>
        </a:p>
      </dgm:t>
    </dgm:pt>
    <dgm:pt modelId="{8C7106A4-40EB-4504-8B3C-52FCAA5585CA}" type="parTrans" cxnId="{163149F3-2076-498A-930B-0235FA417B88}">
      <dgm:prSet/>
      <dgm:spPr/>
    </dgm:pt>
    <dgm:pt modelId="{00CB52EA-A817-4A31-883A-854159DE7FD8}" type="sibTrans" cxnId="{163149F3-2076-498A-930B-0235FA417B88}">
      <dgm:prSet/>
      <dgm:spPr/>
    </dgm:pt>
    <dgm:pt modelId="{310897ED-F57D-47E9-B19C-3B4D40672BF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Min. 5k Pop AND</a:t>
          </a:r>
        </a:p>
      </dgm:t>
    </dgm:pt>
    <dgm:pt modelId="{91AC7BC9-E771-4C02-B1C8-0B132C9B2C9A}" type="parTrans" cxnId="{927B193C-8178-4860-AEC0-29057B84849B}">
      <dgm:prSet/>
      <dgm:spPr/>
    </dgm:pt>
    <dgm:pt modelId="{9555D7BF-43D7-4A6F-A0BD-81BF044F7E8B}" type="sibTrans" cxnId="{927B193C-8178-4860-AEC0-29057B84849B}">
      <dgm:prSet/>
      <dgm:spPr/>
    </dgm:pt>
    <dgm:pt modelId="{ECCA7238-319F-4B9F-8AA7-F81EE87B709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Min. 400 Persons / </a:t>
          </a:r>
          <a:r>
            <a:rPr lang="en-US" dirty="0" err="1" smtClean="0">
              <a:latin typeface="Franklin Gothic Medium Cond" panose="020B0606030402020204" pitchFamily="34" charset="0"/>
            </a:rPr>
            <a:t>sqkm</a:t>
          </a:r>
          <a:r>
            <a:rPr lang="en-US" dirty="0" smtClean="0">
              <a:latin typeface="Franklin Gothic Medium Cond" panose="020B0606030402020204" pitchFamily="34" charset="0"/>
            </a:rPr>
            <a:t>. AND</a:t>
          </a:r>
        </a:p>
      </dgm:t>
    </dgm:pt>
    <dgm:pt modelId="{FE471B06-201E-4C11-9636-B489E9D9B4DA}" type="parTrans" cxnId="{B445C858-05B9-4A0A-92A8-183FAE788972}">
      <dgm:prSet/>
      <dgm:spPr/>
    </dgm:pt>
    <dgm:pt modelId="{A618A51A-C129-4827-B7BC-3B600C7D6CCA}" type="sibTrans" cxnId="{B445C858-05B9-4A0A-92A8-183FAE788972}">
      <dgm:prSet/>
      <dgm:spPr/>
    </dgm:pt>
    <dgm:pt modelId="{A830DD80-CD0B-4A68-A795-F7916CA9CE3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75% male in Non-agro.</a:t>
          </a:r>
        </a:p>
      </dgm:t>
    </dgm:pt>
    <dgm:pt modelId="{72FB4263-1E39-4CB2-B15B-B0217742A118}" type="parTrans" cxnId="{DB10678A-48CB-4BF7-A7F7-C2FA09202F1E}">
      <dgm:prSet/>
      <dgm:spPr/>
    </dgm:pt>
    <dgm:pt modelId="{552A4ABE-DA75-4256-8D45-5A54F538B7CD}" type="sibTrans" cxnId="{DB10678A-48CB-4BF7-A7F7-C2FA09202F1E}">
      <dgm:prSet/>
      <dgm:spPr/>
    </dgm:pt>
    <dgm:pt modelId="{0C74AB9C-4EC7-4DE1-8148-D146EDD7A5C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If muni, cantonment board or Notified town area Committee</a:t>
          </a:r>
        </a:p>
      </dgm:t>
    </dgm:pt>
    <dgm:pt modelId="{7F31295D-B6FB-4CA9-A710-26640327FC62}" type="parTrans" cxnId="{792DD068-19BD-4441-AA28-B16EFD9DDE0A}">
      <dgm:prSet/>
      <dgm:spPr/>
    </dgm:pt>
    <dgm:pt modelId="{C9AC7227-E66E-436E-979E-E262A7479C94}" type="sibTrans" cxnId="{792DD068-19BD-4441-AA28-B16EFD9DDE0A}">
      <dgm:prSet/>
      <dgm:spPr/>
    </dgm:pt>
    <dgm:pt modelId="{4BD1F6DE-DB03-4BE8-961E-78EE49895E5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4041 towns</a:t>
          </a:r>
        </a:p>
      </dgm:t>
    </dgm:pt>
    <dgm:pt modelId="{0ECDDB27-62AA-43CB-B21A-117FB4A9702F}" type="parTrans" cxnId="{3F780292-51B1-4D8E-8ED9-1D06027F0B61}">
      <dgm:prSet/>
      <dgm:spPr/>
    </dgm:pt>
    <dgm:pt modelId="{87FEAA99-11A1-43E3-A137-62B5BD62A5C3}" type="sibTrans" cxnId="{3F780292-51B1-4D8E-8ED9-1D06027F0B61}">
      <dgm:prSet/>
      <dgm:spPr/>
    </dgm:pt>
    <dgm:pt modelId="{8B726F3D-70CC-4701-847F-8DF836712C9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3894 towns</a:t>
          </a:r>
        </a:p>
      </dgm:t>
    </dgm:pt>
    <dgm:pt modelId="{F4B9633C-59A1-4AF6-8C50-1C2B8762F827}" type="parTrans" cxnId="{76FBE200-0799-4E4A-8904-61F61A69F1D4}">
      <dgm:prSet/>
      <dgm:spPr/>
    </dgm:pt>
    <dgm:pt modelId="{9C064C80-F2C2-442E-A329-A70CC5D07048}" type="sibTrans" cxnId="{76FBE200-0799-4E4A-8904-61F61A69F1D4}">
      <dgm:prSet/>
      <dgm:spPr/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 custLinFactNeighborX="-1" custLinFactNeighborY="-1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FA4218DC-8AFC-4347-8BF2-643FDB86759C}" type="pres">
      <dgm:prSet presAssocID="{2F8EAC8F-7378-4E19-BCC9-E447FD2A9FC0}" presName="composite" presStyleCnt="0"/>
      <dgm:spPr/>
    </dgm:pt>
    <dgm:pt modelId="{B06FC43A-2D85-4611-A6CC-06D696804CAD}" type="pres">
      <dgm:prSet presAssocID="{2F8EAC8F-7378-4E19-BCC9-E447FD2A9FC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47416-B34A-4B5A-AA5C-776F8B5602B5}" type="pres">
      <dgm:prSet presAssocID="{2F8EAC8F-7378-4E19-BCC9-E447FD2A9FC0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ECE284-8FBB-46F4-ADF5-67D5B6FAFBD3}" type="presOf" srcId="{4BD1F6DE-DB03-4BE8-961E-78EE49895E56}" destId="{C0118579-178F-4BDC-9C11-D326FBB0409B}" srcOrd="0" destOrd="1" presId="urn:microsoft.com/office/officeart/2005/8/layout/hList1"/>
    <dgm:cxn modelId="{10C77DAE-FD75-42D5-B09D-7AD3A7CE4F48}" type="presOf" srcId="{68476810-4E5C-464D-B525-EB2E04E8E55D}" destId="{6ED549A7-22CB-4B8C-BA95-86F97C28099E}" srcOrd="0" destOrd="0" presId="urn:microsoft.com/office/officeart/2005/8/layout/hList1"/>
    <dgm:cxn modelId="{B445C858-05B9-4A0A-92A8-183FAE788972}" srcId="{2F8EAC8F-7378-4E19-BCC9-E447FD2A9FC0}" destId="{ECCA7238-319F-4B9F-8AA7-F81EE87B709F}" srcOrd="1" destOrd="0" parTransId="{FE471B06-201E-4C11-9636-B489E9D9B4DA}" sibTransId="{A618A51A-C129-4827-B7BC-3B600C7D6CCA}"/>
    <dgm:cxn modelId="{7C289F2E-7591-4423-87E6-1015EF0698FB}" type="presOf" srcId="{0C74AB9C-4EC7-4DE1-8148-D146EDD7A5C8}" destId="{C0118579-178F-4BDC-9C11-D326FBB0409B}" srcOrd="0" destOrd="0" presId="urn:microsoft.com/office/officeart/2005/8/layout/hList1"/>
    <dgm:cxn modelId="{D89ECDB8-C3F7-49F9-AA20-FAE4AF415685}" type="presOf" srcId="{8B726F3D-70CC-4701-847F-8DF836712C9A}" destId="{A8547416-B34A-4B5A-AA5C-776F8B5602B5}" srcOrd="0" destOrd="3" presId="urn:microsoft.com/office/officeart/2005/8/layout/hList1"/>
    <dgm:cxn modelId="{163149F3-2076-498A-930B-0235FA417B88}" srcId="{C6E057AD-784D-4660-96FE-0E8EF5FECF78}" destId="{2F8EAC8F-7378-4E19-BCC9-E447FD2A9FC0}" srcOrd="1" destOrd="0" parTransId="{8C7106A4-40EB-4504-8B3C-52FCAA5585CA}" sibTransId="{00CB52EA-A817-4A31-883A-854159DE7FD8}"/>
    <dgm:cxn modelId="{D8D7C930-CA09-4934-A682-F2DA1EC5A288}" type="presOf" srcId="{2F8EAC8F-7378-4E19-BCC9-E447FD2A9FC0}" destId="{B06FC43A-2D85-4611-A6CC-06D696804CAD}" srcOrd="0" destOrd="0" presId="urn:microsoft.com/office/officeart/2005/8/layout/hList1"/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CF4D0439-3172-4C3F-B88E-615245F453DE}" type="presOf" srcId="{ECCA7238-319F-4B9F-8AA7-F81EE87B709F}" destId="{A8547416-B34A-4B5A-AA5C-776F8B5602B5}" srcOrd="0" destOrd="1" presId="urn:microsoft.com/office/officeart/2005/8/layout/hList1"/>
    <dgm:cxn modelId="{9BB59E16-A9F4-424C-B403-08FBAE8CEDDC}" type="presOf" srcId="{310897ED-F57D-47E9-B19C-3B4D40672BF0}" destId="{A8547416-B34A-4B5A-AA5C-776F8B5602B5}" srcOrd="0" destOrd="0" presId="urn:microsoft.com/office/officeart/2005/8/layout/hList1"/>
    <dgm:cxn modelId="{75632D3F-9AFB-4397-9C9E-62FC9F38986F}" type="presOf" srcId="{A830DD80-CD0B-4A68-A795-F7916CA9CE30}" destId="{A8547416-B34A-4B5A-AA5C-776F8B5602B5}" srcOrd="0" destOrd="2" presId="urn:microsoft.com/office/officeart/2005/8/layout/hList1"/>
    <dgm:cxn modelId="{927B193C-8178-4860-AEC0-29057B84849B}" srcId="{2F8EAC8F-7378-4E19-BCC9-E447FD2A9FC0}" destId="{310897ED-F57D-47E9-B19C-3B4D40672BF0}" srcOrd="0" destOrd="0" parTransId="{91AC7BC9-E771-4C02-B1C8-0B132C9B2C9A}" sibTransId="{9555D7BF-43D7-4A6F-A0BD-81BF044F7E8B}"/>
    <dgm:cxn modelId="{3F780292-51B1-4D8E-8ED9-1D06027F0B61}" srcId="{68476810-4E5C-464D-B525-EB2E04E8E55D}" destId="{4BD1F6DE-DB03-4BE8-961E-78EE49895E56}" srcOrd="1" destOrd="0" parTransId="{0ECDDB27-62AA-43CB-B21A-117FB4A9702F}" sibTransId="{87FEAA99-11A1-43E3-A137-62B5BD62A5C3}"/>
    <dgm:cxn modelId="{76FBE200-0799-4E4A-8904-61F61A69F1D4}" srcId="{2F8EAC8F-7378-4E19-BCC9-E447FD2A9FC0}" destId="{8B726F3D-70CC-4701-847F-8DF836712C9A}" srcOrd="3" destOrd="0" parTransId="{F4B9633C-59A1-4AF6-8C50-1C2B8762F827}" sibTransId="{9C064C80-F2C2-442E-A329-A70CC5D07048}"/>
    <dgm:cxn modelId="{DB10678A-48CB-4BF7-A7F7-C2FA09202F1E}" srcId="{2F8EAC8F-7378-4E19-BCC9-E447FD2A9FC0}" destId="{A830DD80-CD0B-4A68-A795-F7916CA9CE30}" srcOrd="2" destOrd="0" parTransId="{72FB4263-1E39-4CB2-B15B-B0217742A118}" sibTransId="{552A4ABE-DA75-4256-8D45-5A54F538B7CD}"/>
    <dgm:cxn modelId="{BE6CD2AD-501A-45CB-B188-39EE02000DBA}" type="presOf" srcId="{C6E057AD-784D-4660-96FE-0E8EF5FECF78}" destId="{6B680C85-02BC-4919-9347-89EA82098A3F}" srcOrd="0" destOrd="0" presId="urn:microsoft.com/office/officeart/2005/8/layout/hList1"/>
    <dgm:cxn modelId="{792DD068-19BD-4441-AA28-B16EFD9DDE0A}" srcId="{68476810-4E5C-464D-B525-EB2E04E8E55D}" destId="{0C74AB9C-4EC7-4DE1-8148-D146EDD7A5C8}" srcOrd="0" destOrd="0" parTransId="{7F31295D-B6FB-4CA9-A710-26640327FC62}" sibTransId="{C9AC7227-E66E-436E-979E-E262A7479C94}"/>
    <dgm:cxn modelId="{43479121-A5C7-4704-A6A6-56157555C56C}" type="presParOf" srcId="{6B680C85-02BC-4919-9347-89EA82098A3F}" destId="{01F7C308-4E81-4EAA-BBFA-47B2E92A0493}" srcOrd="0" destOrd="0" presId="urn:microsoft.com/office/officeart/2005/8/layout/hList1"/>
    <dgm:cxn modelId="{0BD30B16-88CF-47F4-9785-D5DE45EF9CB0}" type="presParOf" srcId="{01F7C308-4E81-4EAA-BBFA-47B2E92A0493}" destId="{6ED549A7-22CB-4B8C-BA95-86F97C28099E}" srcOrd="0" destOrd="0" presId="urn:microsoft.com/office/officeart/2005/8/layout/hList1"/>
    <dgm:cxn modelId="{D56CBB24-D5FB-472E-8811-4653039526A8}" type="presParOf" srcId="{01F7C308-4E81-4EAA-BBFA-47B2E92A0493}" destId="{C0118579-178F-4BDC-9C11-D326FBB0409B}" srcOrd="1" destOrd="0" presId="urn:microsoft.com/office/officeart/2005/8/layout/hList1"/>
    <dgm:cxn modelId="{96F1F787-2567-4329-9EE6-47FC4744532D}" type="presParOf" srcId="{6B680C85-02BC-4919-9347-89EA82098A3F}" destId="{EBD273C3-814D-43C9-B68F-2C3AC48D51EB}" srcOrd="1" destOrd="0" presId="urn:microsoft.com/office/officeart/2005/8/layout/hList1"/>
    <dgm:cxn modelId="{6A4C4627-C4F5-4450-927F-DF2988171F60}" type="presParOf" srcId="{6B680C85-02BC-4919-9347-89EA82098A3F}" destId="{FA4218DC-8AFC-4347-8BF2-643FDB86759C}" srcOrd="2" destOrd="0" presId="urn:microsoft.com/office/officeart/2005/8/layout/hList1"/>
    <dgm:cxn modelId="{92FDFEC0-BA33-47C1-A27F-C29F900B7E7F}" type="presParOf" srcId="{FA4218DC-8AFC-4347-8BF2-643FDB86759C}" destId="{B06FC43A-2D85-4611-A6CC-06D696804CAD}" srcOrd="0" destOrd="0" presId="urn:microsoft.com/office/officeart/2005/8/layout/hList1"/>
    <dgm:cxn modelId="{25A0AB44-D121-4F07-94FF-CB11A0F9B109}" type="presParOf" srcId="{FA4218DC-8AFC-4347-8BF2-643FDB86759C}" destId="{A8547416-B34A-4B5A-AA5C-776F8B5602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2B18BD8-FA54-4F3C-92C4-37749BA30A2E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0C2E0B8-D268-4D82-B9F9-C93AB4FBC41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Communication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F34A9EB-8E29-4820-926F-0AB6198D1F78}" type="parTrans" cxnId="{4F34B4FF-5A4E-4735-978C-A25ADA6EBA9C}">
      <dgm:prSet/>
      <dgm:spPr/>
      <dgm:t>
        <a:bodyPr/>
        <a:lstStyle/>
        <a:p>
          <a:endParaRPr lang="en-US"/>
        </a:p>
      </dgm:t>
    </dgm:pt>
    <dgm:pt modelId="{89467BAF-F3A5-4B5C-ABF1-465C6132F8DC}" type="sibTrans" cxnId="{4F34B4FF-5A4E-4735-978C-A25ADA6EBA9C}">
      <dgm:prSet/>
      <dgm:spPr/>
      <dgm:t>
        <a:bodyPr/>
        <a:lstStyle/>
        <a:p>
          <a:endParaRPr lang="en-US"/>
        </a:p>
      </dgm:t>
    </dgm:pt>
    <dgm:pt modelId="{A7503024-3F29-42B6-AF95-673ADB6B410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Economic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D251D69-70AB-4B1F-BF6C-969362EEF2B0}" type="parTrans" cxnId="{2428A868-1F5D-415A-8984-3432E0DA4B3A}">
      <dgm:prSet/>
      <dgm:spPr/>
      <dgm:t>
        <a:bodyPr/>
        <a:lstStyle/>
        <a:p>
          <a:endParaRPr lang="en-US"/>
        </a:p>
      </dgm:t>
    </dgm:pt>
    <dgm:pt modelId="{C4943C36-BEE9-4B1C-B5B3-C10DD42CAA88}" type="sibTrans" cxnId="{2428A868-1F5D-415A-8984-3432E0DA4B3A}">
      <dgm:prSet/>
      <dgm:spPr/>
      <dgm:t>
        <a:bodyPr/>
        <a:lstStyle/>
        <a:p>
          <a:endParaRPr lang="en-US"/>
        </a:p>
      </dgm:t>
    </dgm:pt>
    <dgm:pt modelId="{2D80B12E-ADE2-4DAD-B32D-C80770C61F1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B3F819-4664-44DD-A7EF-395F0AF5DCCA}" type="parTrans" cxnId="{B9EF3411-E3FC-481F-8C6C-25B92EFF8FB3}">
      <dgm:prSet/>
      <dgm:spPr/>
      <dgm:t>
        <a:bodyPr/>
        <a:lstStyle/>
        <a:p>
          <a:endParaRPr lang="en-US"/>
        </a:p>
      </dgm:t>
    </dgm:pt>
    <dgm:pt modelId="{EFF15B3E-2394-488A-B609-9F3DE7189756}" type="sibTrans" cxnId="{B9EF3411-E3FC-481F-8C6C-25B92EFF8FB3}">
      <dgm:prSet/>
      <dgm:spPr/>
      <dgm:t>
        <a:bodyPr/>
        <a:lstStyle/>
        <a:p>
          <a:endParaRPr lang="en-US"/>
        </a:p>
      </dgm:t>
    </dgm:pt>
    <dgm:pt modelId="{ADE7E5E8-2060-43B1-87AA-E051CAB1A6E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8BD898-C262-4740-A17D-4DEA2B0DFB6C}" type="parTrans" cxnId="{38A01C15-AE18-499D-BB7C-D77975EF20BF}">
      <dgm:prSet/>
      <dgm:spPr/>
      <dgm:t>
        <a:bodyPr/>
        <a:lstStyle/>
        <a:p>
          <a:endParaRPr lang="en-US"/>
        </a:p>
      </dgm:t>
    </dgm:pt>
    <dgm:pt modelId="{CA668515-F0E7-428F-B26A-6A7B2A6FDD9E}" type="sibTrans" cxnId="{38A01C15-AE18-499D-BB7C-D77975EF20BF}">
      <dgm:prSet/>
      <dgm:spPr/>
      <dgm:t>
        <a:bodyPr/>
        <a:lstStyle/>
        <a:p>
          <a:endParaRPr lang="en-US"/>
        </a:p>
      </dgm:t>
    </dgm:pt>
    <dgm:pt modelId="{E20D7DD6-6750-4ACA-B09D-44ADC99E5D6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Education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C2F1837-93B0-40A8-BC5F-540B6077A87B}" type="parTrans" cxnId="{CDBC2F6E-1C44-4F00-A943-4A7673C9BBDD}">
      <dgm:prSet/>
      <dgm:spPr/>
      <dgm:t>
        <a:bodyPr/>
        <a:lstStyle/>
        <a:p>
          <a:endParaRPr lang="en-US"/>
        </a:p>
      </dgm:t>
    </dgm:pt>
    <dgm:pt modelId="{6CF4C9C8-9898-4A65-8413-AFD625996063}" type="sibTrans" cxnId="{CDBC2F6E-1C44-4F00-A943-4A7673C9BBDD}">
      <dgm:prSet/>
      <dgm:spPr/>
      <dgm:t>
        <a:bodyPr/>
        <a:lstStyle/>
        <a:p>
          <a:endParaRPr lang="en-US"/>
        </a:p>
      </dgm:t>
    </dgm:pt>
    <dgm:pt modelId="{8D860458-DB24-468F-92D7-BD1CF683DA0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Healthcare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72AB38-E036-4146-A72C-A495154228F2}" type="parTrans" cxnId="{29B5137B-C8E8-4321-B5E6-C5BF14B56150}">
      <dgm:prSet/>
      <dgm:spPr/>
      <dgm:t>
        <a:bodyPr/>
        <a:lstStyle/>
        <a:p>
          <a:endParaRPr lang="en-US"/>
        </a:p>
      </dgm:t>
    </dgm:pt>
    <dgm:pt modelId="{465798D1-0033-4B32-A468-75955B451531}" type="sibTrans" cxnId="{29B5137B-C8E8-4321-B5E6-C5BF14B56150}">
      <dgm:prSet/>
      <dgm:spPr/>
      <dgm:t>
        <a:bodyPr/>
        <a:lstStyle/>
        <a:p>
          <a:endParaRPr lang="en-US"/>
        </a:p>
      </dgm:t>
    </dgm:pt>
    <dgm:pt modelId="{8E4DA4E9-B300-4831-97FE-E669ABD289C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BE90693-2C00-4F38-A4AA-52001DCF5F3E}" type="parTrans" cxnId="{5745DFDC-CE80-4A21-AE08-E10DBEE11E69}">
      <dgm:prSet/>
      <dgm:spPr/>
      <dgm:t>
        <a:bodyPr/>
        <a:lstStyle/>
        <a:p>
          <a:endParaRPr lang="en-US"/>
        </a:p>
      </dgm:t>
    </dgm:pt>
    <dgm:pt modelId="{6553002E-A088-4C8B-929E-591ED3D37C7D}" type="sibTrans" cxnId="{5745DFDC-CE80-4A21-AE08-E10DBEE11E69}">
      <dgm:prSet/>
      <dgm:spPr/>
      <dgm:t>
        <a:bodyPr/>
        <a:lstStyle/>
        <a:p>
          <a:endParaRPr lang="en-US"/>
        </a:p>
      </dgm:t>
    </dgm:pt>
    <dgm:pt modelId="{8DEF1D00-CC88-490F-97DA-B2EFC124648C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Transport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A1B161E-3CCA-460B-9831-1E4A0F4D5DD6}" type="parTrans" cxnId="{A6456C23-B478-4064-BB28-FCF5210D364B}">
      <dgm:prSet/>
      <dgm:spPr/>
      <dgm:t>
        <a:bodyPr/>
        <a:lstStyle/>
        <a:p>
          <a:endParaRPr lang="en-US"/>
        </a:p>
      </dgm:t>
    </dgm:pt>
    <dgm:pt modelId="{74F00585-E47E-47CD-944B-88DA5D90CCD6}" type="sibTrans" cxnId="{A6456C23-B478-4064-BB28-FCF5210D364B}">
      <dgm:prSet/>
      <dgm:spPr/>
      <dgm:t>
        <a:bodyPr/>
        <a:lstStyle/>
        <a:p>
          <a:endParaRPr lang="en-US"/>
        </a:p>
      </dgm:t>
    </dgm:pt>
    <dgm:pt modelId="{75D5870C-62D4-45F4-8852-87E30CD463D7}" type="pres">
      <dgm:prSet presAssocID="{32B18BD8-FA54-4F3C-92C4-37749BA30A2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59C9EA-A3D2-46DC-866B-2F65C2102858}" type="pres">
      <dgm:prSet presAssocID="{ADE7E5E8-2060-43B1-87AA-E051CAB1A6E2}" presName="composite" presStyleCnt="0"/>
      <dgm:spPr/>
    </dgm:pt>
    <dgm:pt modelId="{7C70FA83-4834-4FBB-87F9-19EC08595570}" type="pres">
      <dgm:prSet presAssocID="{ADE7E5E8-2060-43B1-87AA-E051CAB1A6E2}" presName="rect1" presStyleLbl="bgImgPlace1" presStyleIdx="0" presStyleCnt="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5AA2D0F-4619-4AAB-8F0E-167B191647BD}" type="pres">
      <dgm:prSet presAssocID="{ADE7E5E8-2060-43B1-87AA-E051CAB1A6E2}" presName="wedgeRectCallout1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9FE5F-56FE-45F1-8343-F8C26D38031A}" type="pres">
      <dgm:prSet presAssocID="{CA668515-F0E7-428F-B26A-6A7B2A6FDD9E}" presName="sibTrans" presStyleCnt="0"/>
      <dgm:spPr/>
    </dgm:pt>
    <dgm:pt modelId="{DFB28E49-3269-41B4-94A7-75B87FABF1B3}" type="pres">
      <dgm:prSet presAssocID="{8E4DA4E9-B300-4831-97FE-E669ABD289CC}" presName="composite" presStyleCnt="0"/>
      <dgm:spPr/>
    </dgm:pt>
    <dgm:pt modelId="{25E9D786-C69C-4424-9DA4-14CB05545307}" type="pres">
      <dgm:prSet presAssocID="{8E4DA4E9-B300-4831-97FE-E669ABD289CC}" presName="rect1" presStyleLbl="bgImgPlac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C19D428-37BD-48C9-997B-CFE6CDF1C054}" type="pres">
      <dgm:prSet presAssocID="{8E4DA4E9-B300-4831-97FE-E669ABD289CC}" presName="wedgeRectCallout1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C11B4A-C6CF-49EF-A3B5-298D92F8A8B1}" type="pres">
      <dgm:prSet presAssocID="{6553002E-A088-4C8B-929E-591ED3D37C7D}" presName="sibTrans" presStyleCnt="0"/>
      <dgm:spPr/>
    </dgm:pt>
    <dgm:pt modelId="{5695E162-B7DE-4927-B70D-5407418F9BD6}" type="pres">
      <dgm:prSet presAssocID="{8DEF1D00-CC88-490F-97DA-B2EFC124648C}" presName="composite" presStyleCnt="0"/>
      <dgm:spPr/>
    </dgm:pt>
    <dgm:pt modelId="{4CBA4FD2-3DAF-4214-B53D-0E31F6D9BF90}" type="pres">
      <dgm:prSet presAssocID="{8DEF1D00-CC88-490F-97DA-B2EFC124648C}" presName="rect1" presStyleLbl="bgImgPlace1" presStyleIdx="2" presStyleCnt="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DD55D00-33C5-48D8-B900-89FF79F079BC}" type="pres">
      <dgm:prSet presAssocID="{8DEF1D00-CC88-490F-97DA-B2EFC124648C}" presName="wedgeRectCallout1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79903-5811-4D73-8DCE-B928351756BC}" type="pres">
      <dgm:prSet presAssocID="{74F00585-E47E-47CD-944B-88DA5D90CCD6}" presName="sibTrans" presStyleCnt="0"/>
      <dgm:spPr/>
    </dgm:pt>
    <dgm:pt modelId="{36868BE3-62E3-435A-89C0-FEE681463B49}" type="pres">
      <dgm:prSet presAssocID="{2D80B12E-ADE2-4DAD-B32D-C80770C61F17}" presName="composite" presStyleCnt="0"/>
      <dgm:spPr/>
    </dgm:pt>
    <dgm:pt modelId="{4B8543C9-CFE4-44C6-89F4-6DE0D7C08B9E}" type="pres">
      <dgm:prSet presAssocID="{2D80B12E-ADE2-4DAD-B32D-C80770C61F17}" presName="rect1" presStyleLbl="bgImgPlace1" presStyleIdx="3" presStyleCnt="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AC2A1A2-C2E0-4B2E-8CE8-D771726A362E}" type="pres">
      <dgm:prSet presAssocID="{2D80B12E-ADE2-4DAD-B32D-C80770C61F17}" presName="wedgeRectCallout1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623BD-464B-4998-B8E0-460019A6B758}" type="pres">
      <dgm:prSet presAssocID="{EFF15B3E-2394-488A-B609-9F3DE7189756}" presName="sibTrans" presStyleCnt="0"/>
      <dgm:spPr/>
    </dgm:pt>
    <dgm:pt modelId="{3D87702B-63A3-4B51-B17F-C5C03B5D33A8}" type="pres">
      <dgm:prSet presAssocID="{E20D7DD6-6750-4ACA-B09D-44ADC99E5D60}" presName="composite" presStyleCnt="0"/>
      <dgm:spPr/>
    </dgm:pt>
    <dgm:pt modelId="{3891EF92-6A18-4ED1-B04B-0AC956595FE6}" type="pres">
      <dgm:prSet presAssocID="{E20D7DD6-6750-4ACA-B09D-44ADC99E5D60}" presName="rect1" presStyleLbl="bgImgPlace1" presStyleIdx="4" presStyleCnt="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2BEF81D6-8893-40D5-AAA9-185FA470FA7F}" type="pres">
      <dgm:prSet presAssocID="{E20D7DD6-6750-4ACA-B09D-44ADC99E5D60}" presName="wedgeRectCallout1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52712-059D-4A0C-8887-7FB7832D11A9}" type="pres">
      <dgm:prSet presAssocID="{6CF4C9C8-9898-4A65-8413-AFD625996063}" presName="sibTrans" presStyleCnt="0"/>
      <dgm:spPr/>
    </dgm:pt>
    <dgm:pt modelId="{60212F15-354F-4C42-8652-5DF39090EA0D}" type="pres">
      <dgm:prSet presAssocID="{8D860458-DB24-468F-92D7-BD1CF683DA06}" presName="composite" presStyleCnt="0"/>
      <dgm:spPr/>
    </dgm:pt>
    <dgm:pt modelId="{385E252A-EF37-48E0-B363-090320E0E6E2}" type="pres">
      <dgm:prSet presAssocID="{8D860458-DB24-468F-92D7-BD1CF683DA06}" presName="rect1" presStyleLbl="bgImgPlace1" presStyleIdx="5" presStyleCnt="8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7BE17B7F-B7C2-444F-A44E-1994E8FF9757}" type="pres">
      <dgm:prSet presAssocID="{8D860458-DB24-468F-92D7-BD1CF683DA06}" presName="wedgeRectCallout1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83D89-A0A4-4343-A699-B0DEF32A9A71}" type="pres">
      <dgm:prSet presAssocID="{465798D1-0033-4B32-A468-75955B451531}" presName="sibTrans" presStyleCnt="0"/>
      <dgm:spPr/>
    </dgm:pt>
    <dgm:pt modelId="{63770DC3-2A43-4A80-A314-7DE7D05BD20A}" type="pres">
      <dgm:prSet presAssocID="{30C2E0B8-D268-4D82-B9F9-C93AB4FBC41A}" presName="composite" presStyleCnt="0"/>
      <dgm:spPr/>
    </dgm:pt>
    <dgm:pt modelId="{F6B6C496-1CAD-4A27-B12D-DDFF225D7128}" type="pres">
      <dgm:prSet presAssocID="{30C2E0B8-D268-4D82-B9F9-C93AB4FBC41A}" presName="rect1" presStyleLbl="bgImgPlace1" presStyleIdx="6" presStyleCnt="8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E9CD8785-F2F2-4EA2-AB7D-3EE82CE1C16D}" type="pres">
      <dgm:prSet presAssocID="{30C2E0B8-D268-4D82-B9F9-C93AB4FBC41A}" presName="wedgeRectCallout1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4CC9B1-59F6-4252-BB5A-80FF67658976}" type="pres">
      <dgm:prSet presAssocID="{89467BAF-F3A5-4B5C-ABF1-465C6132F8DC}" presName="sibTrans" presStyleCnt="0"/>
      <dgm:spPr/>
    </dgm:pt>
    <dgm:pt modelId="{62427F71-1FE1-4DD0-A55F-28A007F7BD94}" type="pres">
      <dgm:prSet presAssocID="{A7503024-3F29-42B6-AF95-673ADB6B410C}" presName="composite" presStyleCnt="0"/>
      <dgm:spPr/>
    </dgm:pt>
    <dgm:pt modelId="{B63FA8FD-7E60-4C2B-9492-6DC6328DD003}" type="pres">
      <dgm:prSet presAssocID="{A7503024-3F29-42B6-AF95-673ADB6B410C}" presName="rect1" presStyleLbl="bgImgPlace1" presStyleIdx="7" presStyleCnt="8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6BE90D21-A2CB-442B-937A-FB89BB5B7EDC}" type="pres">
      <dgm:prSet presAssocID="{A7503024-3F29-42B6-AF95-673ADB6B410C}" presName="wedgeRectCallout1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45DFDC-CE80-4A21-AE08-E10DBEE11E69}" srcId="{32B18BD8-FA54-4F3C-92C4-37749BA30A2E}" destId="{8E4DA4E9-B300-4831-97FE-E669ABD289CC}" srcOrd="1" destOrd="0" parTransId="{0BE90693-2C00-4F38-A4AA-52001DCF5F3E}" sibTransId="{6553002E-A088-4C8B-929E-591ED3D37C7D}"/>
    <dgm:cxn modelId="{867BE115-3CE6-426D-98CE-A6675B2B9A54}" type="presOf" srcId="{8D860458-DB24-468F-92D7-BD1CF683DA06}" destId="{7BE17B7F-B7C2-444F-A44E-1994E8FF9757}" srcOrd="0" destOrd="0" presId="urn:microsoft.com/office/officeart/2008/layout/BendingPictureCaptionList"/>
    <dgm:cxn modelId="{387CBB8F-BFCA-49BC-9371-142908A66DD8}" type="presOf" srcId="{E20D7DD6-6750-4ACA-B09D-44ADC99E5D60}" destId="{2BEF81D6-8893-40D5-AAA9-185FA470FA7F}" srcOrd="0" destOrd="0" presId="urn:microsoft.com/office/officeart/2008/layout/BendingPictureCaptionList"/>
    <dgm:cxn modelId="{2428A868-1F5D-415A-8984-3432E0DA4B3A}" srcId="{32B18BD8-FA54-4F3C-92C4-37749BA30A2E}" destId="{A7503024-3F29-42B6-AF95-673ADB6B410C}" srcOrd="7" destOrd="0" parTransId="{4D251D69-70AB-4B1F-BF6C-969362EEF2B0}" sibTransId="{C4943C36-BEE9-4B1C-B5B3-C10DD42CAA88}"/>
    <dgm:cxn modelId="{4F34B4FF-5A4E-4735-978C-A25ADA6EBA9C}" srcId="{32B18BD8-FA54-4F3C-92C4-37749BA30A2E}" destId="{30C2E0B8-D268-4D82-B9F9-C93AB4FBC41A}" srcOrd="6" destOrd="0" parTransId="{EF34A9EB-8E29-4820-926F-0AB6198D1F78}" sibTransId="{89467BAF-F3A5-4B5C-ABF1-465C6132F8DC}"/>
    <dgm:cxn modelId="{73714585-924D-4554-ADE8-512DE84812A3}" type="presOf" srcId="{ADE7E5E8-2060-43B1-87AA-E051CAB1A6E2}" destId="{95AA2D0F-4619-4AAB-8F0E-167B191647BD}" srcOrd="0" destOrd="0" presId="urn:microsoft.com/office/officeart/2008/layout/BendingPictureCaptionList"/>
    <dgm:cxn modelId="{FC151A86-6F81-44FF-A076-2F1871F11F5C}" type="presOf" srcId="{2D80B12E-ADE2-4DAD-B32D-C80770C61F17}" destId="{9AC2A1A2-C2E0-4B2E-8CE8-D771726A362E}" srcOrd="0" destOrd="0" presId="urn:microsoft.com/office/officeart/2008/layout/BendingPictureCaptionList"/>
    <dgm:cxn modelId="{29B5137B-C8E8-4321-B5E6-C5BF14B56150}" srcId="{32B18BD8-FA54-4F3C-92C4-37749BA30A2E}" destId="{8D860458-DB24-468F-92D7-BD1CF683DA06}" srcOrd="5" destOrd="0" parTransId="{BA72AB38-E036-4146-A72C-A495154228F2}" sibTransId="{465798D1-0033-4B32-A468-75955B451531}"/>
    <dgm:cxn modelId="{A6456C23-B478-4064-BB28-FCF5210D364B}" srcId="{32B18BD8-FA54-4F3C-92C4-37749BA30A2E}" destId="{8DEF1D00-CC88-490F-97DA-B2EFC124648C}" srcOrd="2" destOrd="0" parTransId="{0A1B161E-3CCA-460B-9831-1E4A0F4D5DD6}" sibTransId="{74F00585-E47E-47CD-944B-88DA5D90CCD6}"/>
    <dgm:cxn modelId="{CDBC2F6E-1C44-4F00-A943-4A7673C9BBDD}" srcId="{32B18BD8-FA54-4F3C-92C4-37749BA30A2E}" destId="{E20D7DD6-6750-4ACA-B09D-44ADC99E5D60}" srcOrd="4" destOrd="0" parTransId="{5C2F1837-93B0-40A8-BC5F-540B6077A87B}" sibTransId="{6CF4C9C8-9898-4A65-8413-AFD625996063}"/>
    <dgm:cxn modelId="{E865BCC7-61AE-48D7-8939-0229A18B1D9A}" type="presOf" srcId="{8DEF1D00-CC88-490F-97DA-B2EFC124648C}" destId="{ADD55D00-33C5-48D8-B900-89FF79F079BC}" srcOrd="0" destOrd="0" presId="urn:microsoft.com/office/officeart/2008/layout/BendingPictureCaptionList"/>
    <dgm:cxn modelId="{A537FB24-05EE-475D-A5FD-2EF9970731BC}" type="presOf" srcId="{30C2E0B8-D268-4D82-B9F9-C93AB4FBC41A}" destId="{E9CD8785-F2F2-4EA2-AB7D-3EE82CE1C16D}" srcOrd="0" destOrd="0" presId="urn:microsoft.com/office/officeart/2008/layout/BendingPictureCaptionList"/>
    <dgm:cxn modelId="{38F0B81A-1639-4D50-AAA7-B775C1424682}" type="presOf" srcId="{A7503024-3F29-42B6-AF95-673ADB6B410C}" destId="{6BE90D21-A2CB-442B-937A-FB89BB5B7EDC}" srcOrd="0" destOrd="0" presId="urn:microsoft.com/office/officeart/2008/layout/BendingPictureCaptionList"/>
    <dgm:cxn modelId="{943CC1F2-3600-491D-BA42-7794F979994E}" type="presOf" srcId="{8E4DA4E9-B300-4831-97FE-E669ABD289CC}" destId="{4C19D428-37BD-48C9-997B-CFE6CDF1C054}" srcOrd="0" destOrd="0" presId="urn:microsoft.com/office/officeart/2008/layout/BendingPictureCaptionList"/>
    <dgm:cxn modelId="{38A01C15-AE18-499D-BB7C-D77975EF20BF}" srcId="{32B18BD8-FA54-4F3C-92C4-37749BA30A2E}" destId="{ADE7E5E8-2060-43B1-87AA-E051CAB1A6E2}" srcOrd="0" destOrd="0" parTransId="{368BD898-C262-4740-A17D-4DEA2B0DFB6C}" sibTransId="{CA668515-F0E7-428F-B26A-6A7B2A6FDD9E}"/>
    <dgm:cxn modelId="{EA770838-4D2C-42E4-ABA0-81907CFEEF1B}" type="presOf" srcId="{32B18BD8-FA54-4F3C-92C4-37749BA30A2E}" destId="{75D5870C-62D4-45F4-8852-87E30CD463D7}" srcOrd="0" destOrd="0" presId="urn:microsoft.com/office/officeart/2008/layout/BendingPictureCaptionList"/>
    <dgm:cxn modelId="{B9EF3411-E3FC-481F-8C6C-25B92EFF8FB3}" srcId="{32B18BD8-FA54-4F3C-92C4-37749BA30A2E}" destId="{2D80B12E-ADE2-4DAD-B32D-C80770C61F17}" srcOrd="3" destOrd="0" parTransId="{DFB3F819-4664-44DD-A7EF-395F0AF5DCCA}" sibTransId="{EFF15B3E-2394-488A-B609-9F3DE7189756}"/>
    <dgm:cxn modelId="{FBE5C13A-DE3C-4A2B-8160-125DA12DEB19}" type="presParOf" srcId="{75D5870C-62D4-45F4-8852-87E30CD463D7}" destId="{D559C9EA-A3D2-46DC-866B-2F65C2102858}" srcOrd="0" destOrd="0" presId="urn:microsoft.com/office/officeart/2008/layout/BendingPictureCaptionList"/>
    <dgm:cxn modelId="{2A758F82-C67E-40D4-ABFD-4E1B0B221B88}" type="presParOf" srcId="{D559C9EA-A3D2-46DC-866B-2F65C2102858}" destId="{7C70FA83-4834-4FBB-87F9-19EC08595570}" srcOrd="0" destOrd="0" presId="urn:microsoft.com/office/officeart/2008/layout/BendingPictureCaptionList"/>
    <dgm:cxn modelId="{89A4F0DB-EE44-49B5-B94F-F63DD315651F}" type="presParOf" srcId="{D559C9EA-A3D2-46DC-866B-2F65C2102858}" destId="{95AA2D0F-4619-4AAB-8F0E-167B191647BD}" srcOrd="1" destOrd="0" presId="urn:microsoft.com/office/officeart/2008/layout/BendingPictureCaptionList"/>
    <dgm:cxn modelId="{D0094CAB-0F81-4F8E-A070-7688437095E5}" type="presParOf" srcId="{75D5870C-62D4-45F4-8852-87E30CD463D7}" destId="{F0D9FE5F-56FE-45F1-8343-F8C26D38031A}" srcOrd="1" destOrd="0" presId="urn:microsoft.com/office/officeart/2008/layout/BendingPictureCaptionList"/>
    <dgm:cxn modelId="{D186C696-449C-4BC4-93DF-71033EE10E88}" type="presParOf" srcId="{75D5870C-62D4-45F4-8852-87E30CD463D7}" destId="{DFB28E49-3269-41B4-94A7-75B87FABF1B3}" srcOrd="2" destOrd="0" presId="urn:microsoft.com/office/officeart/2008/layout/BendingPictureCaptionList"/>
    <dgm:cxn modelId="{B1310708-FD3D-4206-B42F-EC4C891090EA}" type="presParOf" srcId="{DFB28E49-3269-41B4-94A7-75B87FABF1B3}" destId="{25E9D786-C69C-4424-9DA4-14CB05545307}" srcOrd="0" destOrd="0" presId="urn:microsoft.com/office/officeart/2008/layout/BendingPictureCaptionList"/>
    <dgm:cxn modelId="{C808D2E6-913B-4D4C-8D65-883A46CCDADE}" type="presParOf" srcId="{DFB28E49-3269-41B4-94A7-75B87FABF1B3}" destId="{4C19D428-37BD-48C9-997B-CFE6CDF1C054}" srcOrd="1" destOrd="0" presId="urn:microsoft.com/office/officeart/2008/layout/BendingPictureCaptionList"/>
    <dgm:cxn modelId="{CACAB137-9C86-4609-A16A-CD3CE06A93DE}" type="presParOf" srcId="{75D5870C-62D4-45F4-8852-87E30CD463D7}" destId="{44C11B4A-C6CF-49EF-A3B5-298D92F8A8B1}" srcOrd="3" destOrd="0" presId="urn:microsoft.com/office/officeart/2008/layout/BendingPictureCaptionList"/>
    <dgm:cxn modelId="{0B7D2FA0-13D3-45E7-9CAF-5F27B5B7B69D}" type="presParOf" srcId="{75D5870C-62D4-45F4-8852-87E30CD463D7}" destId="{5695E162-B7DE-4927-B70D-5407418F9BD6}" srcOrd="4" destOrd="0" presId="urn:microsoft.com/office/officeart/2008/layout/BendingPictureCaptionList"/>
    <dgm:cxn modelId="{532434FE-F896-4C28-A245-BB35E95FCA1F}" type="presParOf" srcId="{5695E162-B7DE-4927-B70D-5407418F9BD6}" destId="{4CBA4FD2-3DAF-4214-B53D-0E31F6D9BF90}" srcOrd="0" destOrd="0" presId="urn:microsoft.com/office/officeart/2008/layout/BendingPictureCaptionList"/>
    <dgm:cxn modelId="{DF68C330-1689-4A1F-B84D-78F5F2657422}" type="presParOf" srcId="{5695E162-B7DE-4927-B70D-5407418F9BD6}" destId="{ADD55D00-33C5-48D8-B900-89FF79F079BC}" srcOrd="1" destOrd="0" presId="urn:microsoft.com/office/officeart/2008/layout/BendingPictureCaptionList"/>
    <dgm:cxn modelId="{090CA5C3-BC15-4E9F-AEED-C23D093A6B6E}" type="presParOf" srcId="{75D5870C-62D4-45F4-8852-87E30CD463D7}" destId="{7A379903-5811-4D73-8DCE-B928351756BC}" srcOrd="5" destOrd="0" presId="urn:microsoft.com/office/officeart/2008/layout/BendingPictureCaptionList"/>
    <dgm:cxn modelId="{91828E67-821F-4BA3-BBEC-78CFF20AAD1B}" type="presParOf" srcId="{75D5870C-62D4-45F4-8852-87E30CD463D7}" destId="{36868BE3-62E3-435A-89C0-FEE681463B49}" srcOrd="6" destOrd="0" presId="urn:microsoft.com/office/officeart/2008/layout/BendingPictureCaptionList"/>
    <dgm:cxn modelId="{430CD876-B15B-4641-88CE-091CE201BB46}" type="presParOf" srcId="{36868BE3-62E3-435A-89C0-FEE681463B49}" destId="{4B8543C9-CFE4-44C6-89F4-6DE0D7C08B9E}" srcOrd="0" destOrd="0" presId="urn:microsoft.com/office/officeart/2008/layout/BendingPictureCaptionList"/>
    <dgm:cxn modelId="{3301C1BB-BAE8-40F8-915E-F61897A406F1}" type="presParOf" srcId="{36868BE3-62E3-435A-89C0-FEE681463B49}" destId="{9AC2A1A2-C2E0-4B2E-8CE8-D771726A362E}" srcOrd="1" destOrd="0" presId="urn:microsoft.com/office/officeart/2008/layout/BendingPictureCaptionList"/>
    <dgm:cxn modelId="{5ED3587D-40F4-4D24-8B31-88203B61FD0E}" type="presParOf" srcId="{75D5870C-62D4-45F4-8852-87E30CD463D7}" destId="{C97623BD-464B-4998-B8E0-460019A6B758}" srcOrd="7" destOrd="0" presId="urn:microsoft.com/office/officeart/2008/layout/BendingPictureCaptionList"/>
    <dgm:cxn modelId="{254803C5-F5DA-4212-B9D3-2A6D4C9FA737}" type="presParOf" srcId="{75D5870C-62D4-45F4-8852-87E30CD463D7}" destId="{3D87702B-63A3-4B51-B17F-C5C03B5D33A8}" srcOrd="8" destOrd="0" presId="urn:microsoft.com/office/officeart/2008/layout/BendingPictureCaptionList"/>
    <dgm:cxn modelId="{F26F8393-A938-4EF0-AEDB-0DD12E489A39}" type="presParOf" srcId="{3D87702B-63A3-4B51-B17F-C5C03B5D33A8}" destId="{3891EF92-6A18-4ED1-B04B-0AC956595FE6}" srcOrd="0" destOrd="0" presId="urn:microsoft.com/office/officeart/2008/layout/BendingPictureCaptionList"/>
    <dgm:cxn modelId="{AD84C4F1-06F1-4F7D-BF5C-59B48A478C8F}" type="presParOf" srcId="{3D87702B-63A3-4B51-B17F-C5C03B5D33A8}" destId="{2BEF81D6-8893-40D5-AAA9-185FA470FA7F}" srcOrd="1" destOrd="0" presId="urn:microsoft.com/office/officeart/2008/layout/BendingPictureCaptionList"/>
    <dgm:cxn modelId="{27505FF0-CCCF-4B1E-A22D-EA4B86FFC035}" type="presParOf" srcId="{75D5870C-62D4-45F4-8852-87E30CD463D7}" destId="{2D152712-059D-4A0C-8887-7FB7832D11A9}" srcOrd="9" destOrd="0" presId="urn:microsoft.com/office/officeart/2008/layout/BendingPictureCaptionList"/>
    <dgm:cxn modelId="{A3C61DFD-2CD2-41C6-9123-FEF69C4DB65E}" type="presParOf" srcId="{75D5870C-62D4-45F4-8852-87E30CD463D7}" destId="{60212F15-354F-4C42-8652-5DF39090EA0D}" srcOrd="10" destOrd="0" presId="urn:microsoft.com/office/officeart/2008/layout/BendingPictureCaptionList"/>
    <dgm:cxn modelId="{71D05F70-D369-473F-A7B5-D732DA884D72}" type="presParOf" srcId="{60212F15-354F-4C42-8652-5DF39090EA0D}" destId="{385E252A-EF37-48E0-B363-090320E0E6E2}" srcOrd="0" destOrd="0" presId="urn:microsoft.com/office/officeart/2008/layout/BendingPictureCaptionList"/>
    <dgm:cxn modelId="{BCFFE3D3-9CC7-47AC-82A9-070EB3FB0DA9}" type="presParOf" srcId="{60212F15-354F-4C42-8652-5DF39090EA0D}" destId="{7BE17B7F-B7C2-444F-A44E-1994E8FF9757}" srcOrd="1" destOrd="0" presId="urn:microsoft.com/office/officeart/2008/layout/BendingPictureCaptionList"/>
    <dgm:cxn modelId="{5E45EA91-7BA5-4776-BDFA-84BDC9075F02}" type="presParOf" srcId="{75D5870C-62D4-45F4-8852-87E30CD463D7}" destId="{2A883D89-A0A4-4343-A699-B0DEF32A9A71}" srcOrd="11" destOrd="0" presId="urn:microsoft.com/office/officeart/2008/layout/BendingPictureCaptionList"/>
    <dgm:cxn modelId="{F3C2AA40-A5A2-4FCB-B5E1-C2502A1AE687}" type="presParOf" srcId="{75D5870C-62D4-45F4-8852-87E30CD463D7}" destId="{63770DC3-2A43-4A80-A314-7DE7D05BD20A}" srcOrd="12" destOrd="0" presId="urn:microsoft.com/office/officeart/2008/layout/BendingPictureCaptionList"/>
    <dgm:cxn modelId="{0C1E1B7E-4EC6-46FD-A18B-1AE4AA36BBA8}" type="presParOf" srcId="{63770DC3-2A43-4A80-A314-7DE7D05BD20A}" destId="{F6B6C496-1CAD-4A27-B12D-DDFF225D7128}" srcOrd="0" destOrd="0" presId="urn:microsoft.com/office/officeart/2008/layout/BendingPictureCaptionList"/>
    <dgm:cxn modelId="{3B051D68-5DC2-4096-99DA-E1440F3DD1DF}" type="presParOf" srcId="{63770DC3-2A43-4A80-A314-7DE7D05BD20A}" destId="{E9CD8785-F2F2-4EA2-AB7D-3EE82CE1C16D}" srcOrd="1" destOrd="0" presId="urn:microsoft.com/office/officeart/2008/layout/BendingPictureCaptionList"/>
    <dgm:cxn modelId="{B0AE122D-1C8B-49D1-92E2-2192DE1CEF9A}" type="presParOf" srcId="{75D5870C-62D4-45F4-8852-87E30CD463D7}" destId="{0B4CC9B1-59F6-4252-BB5A-80FF67658976}" srcOrd="13" destOrd="0" presId="urn:microsoft.com/office/officeart/2008/layout/BendingPictureCaptionList"/>
    <dgm:cxn modelId="{ADCF2C07-28D1-4944-83B7-0FDA067BD20D}" type="presParOf" srcId="{75D5870C-62D4-45F4-8852-87E30CD463D7}" destId="{62427F71-1FE1-4DD0-A55F-28A007F7BD94}" srcOrd="14" destOrd="0" presId="urn:microsoft.com/office/officeart/2008/layout/BendingPictureCaptionList"/>
    <dgm:cxn modelId="{7D3F2570-A856-48D7-9062-92A9FFB557FC}" type="presParOf" srcId="{62427F71-1FE1-4DD0-A55F-28A007F7BD94}" destId="{B63FA8FD-7E60-4C2B-9492-6DC6328DD003}" srcOrd="0" destOrd="0" presId="urn:microsoft.com/office/officeart/2008/layout/BendingPictureCaptionList"/>
    <dgm:cxn modelId="{5F02D621-65E1-4084-9E95-4ECB24B5E870}" type="presParOf" srcId="{62427F71-1FE1-4DD0-A55F-28A007F7BD94}" destId="{6BE90D21-A2CB-442B-937A-FB89BB5B7ED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993C8D6-6552-41F4-A705-4BBB52F407F0}" type="doc">
      <dgm:prSet loTypeId="urn:diagrams.loki3.com/Bracke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C44AC6-151F-4FB7-B064-37C76B45AF3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Citizen reference framework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43FDC2F-EC9E-4502-9261-5CB688400B2D}" type="parTrans" cxnId="{6ABA2876-3AC3-4D41-BB96-64983083238D}">
      <dgm:prSet/>
      <dgm:spPr/>
      <dgm:t>
        <a:bodyPr/>
        <a:lstStyle/>
        <a:p>
          <a:endParaRPr lang="en-US"/>
        </a:p>
      </dgm:t>
    </dgm:pt>
    <dgm:pt modelId="{A9A22E94-7A80-4CE3-866D-B23667DF93C1}" type="sibTrans" cxnId="{6ABA2876-3AC3-4D41-BB96-64983083238D}">
      <dgm:prSet/>
      <dgm:spPr/>
      <dgm:t>
        <a:bodyPr/>
        <a:lstStyle/>
        <a:p>
          <a:endParaRPr lang="en-US"/>
        </a:p>
      </dgm:t>
    </dgm:pt>
    <dgm:pt modelId="{18208068-BF2F-4085-BB1D-BED37E845ABC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what do people want? via nukkad meeting, workshop, surveys</a:t>
          </a:r>
          <a:endParaRPr lang="en-US">
            <a:latin typeface="Franklin Gothic Medium Cond" panose="020B0606030402020204" pitchFamily="34" charset="0"/>
          </a:endParaRPr>
        </a:p>
      </dgm:t>
    </dgm:pt>
    <dgm:pt modelId="{4607ABC1-B9F0-4943-8A1C-64FC69E3BC8E}" type="parTrans" cxnId="{F1C43731-7D5D-479A-BD0D-A4656518DF9D}">
      <dgm:prSet/>
      <dgm:spPr/>
      <dgm:t>
        <a:bodyPr/>
        <a:lstStyle/>
        <a:p>
          <a:endParaRPr lang="en-US"/>
        </a:p>
      </dgm:t>
    </dgm:pt>
    <dgm:pt modelId="{950EF549-AA80-4B8C-9DA4-CDD7EF6DFF24}" type="sibTrans" cxnId="{F1C43731-7D5D-479A-BD0D-A4656518DF9D}">
      <dgm:prSet/>
      <dgm:spPr/>
      <dgm:t>
        <a:bodyPr/>
        <a:lstStyle/>
        <a:p>
          <a:endParaRPr lang="en-US"/>
        </a:p>
      </dgm:t>
    </dgm:pt>
    <dgm:pt modelId="{0AF2EBD2-35DB-4BD1-95CB-F6438AE69C0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Smart city Development plan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016B8BD-F674-40B6-80DB-DFFB506BE353}" type="parTrans" cxnId="{83BC4B34-E5CE-4F96-9A49-A5A42F91F548}">
      <dgm:prSet/>
      <dgm:spPr/>
      <dgm:t>
        <a:bodyPr/>
        <a:lstStyle/>
        <a:p>
          <a:endParaRPr lang="en-US"/>
        </a:p>
      </dgm:t>
    </dgm:pt>
    <dgm:pt modelId="{C4A92CF2-7EEA-4BF3-9923-3E375FFFC736}" type="sibTrans" cxnId="{83BC4B34-E5CE-4F96-9A49-A5A42F91F548}">
      <dgm:prSet/>
      <dgm:spPr/>
      <dgm:t>
        <a:bodyPr/>
        <a:lstStyle/>
        <a:p>
          <a:endParaRPr lang="en-US"/>
        </a:p>
      </dgm:t>
    </dgm:pt>
    <dgm:pt modelId="{05C392AB-8151-43D5-864B-061371C5F9CA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GIS, spatial, ICT mapping &amp; financial requirements</a:t>
          </a:r>
          <a:endParaRPr lang="en-US">
            <a:latin typeface="Franklin Gothic Medium Cond" panose="020B0606030402020204" pitchFamily="34" charset="0"/>
          </a:endParaRPr>
        </a:p>
      </dgm:t>
    </dgm:pt>
    <dgm:pt modelId="{5124C006-A97B-4AF3-B9B3-A07ED41ABED8}" type="parTrans" cxnId="{C165CF81-7766-4FE7-8D91-32C2D48A8199}">
      <dgm:prSet/>
      <dgm:spPr/>
      <dgm:t>
        <a:bodyPr/>
        <a:lstStyle/>
        <a:p>
          <a:endParaRPr lang="en-US"/>
        </a:p>
      </dgm:t>
    </dgm:pt>
    <dgm:pt modelId="{24B89E16-A957-4331-8BDD-AFDCA08014EC}" type="sibTrans" cxnId="{C165CF81-7766-4FE7-8D91-32C2D48A8199}">
      <dgm:prSet/>
      <dgm:spPr/>
      <dgm:t>
        <a:bodyPr/>
        <a:lstStyle/>
        <a:p>
          <a:endParaRPr lang="en-US"/>
        </a:p>
      </dgm:t>
    </dgm:pt>
    <dgm:pt modelId="{41494312-4A00-4BE0-BA13-91368AF7F5FE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Environment sustainability plan</a:t>
          </a:r>
          <a:endParaRPr lang="en-US">
            <a:latin typeface="Franklin Gothic Medium Cond" panose="020B0606030402020204" pitchFamily="34" charset="0"/>
          </a:endParaRPr>
        </a:p>
      </dgm:t>
    </dgm:pt>
    <dgm:pt modelId="{CC488F4D-7F58-42C7-9FE0-59A4B4ADB641}" type="parTrans" cxnId="{EECB24BC-2F19-40D6-BEF3-8E98F0E77BE3}">
      <dgm:prSet/>
      <dgm:spPr/>
      <dgm:t>
        <a:bodyPr/>
        <a:lstStyle/>
        <a:p>
          <a:endParaRPr lang="en-US"/>
        </a:p>
      </dgm:t>
    </dgm:pt>
    <dgm:pt modelId="{76F513DB-687E-42AA-8C69-E63EF0EC9901}" type="sibTrans" cxnId="{EECB24BC-2F19-40D6-BEF3-8E98F0E77BE3}">
      <dgm:prSet/>
      <dgm:spPr/>
      <dgm:t>
        <a:bodyPr/>
        <a:lstStyle/>
        <a:p>
          <a:endParaRPr lang="en-US"/>
        </a:p>
      </dgm:t>
    </dgm:pt>
    <dgm:pt modelId="{2F2E894B-CF52-44AF-9945-B8B673048E7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trees, water-waste Management, Disaster management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3CE064B-2A7E-4AB3-A78A-B188E319A613}" type="parTrans" cxnId="{31A228E0-EEEC-4E97-8A30-9A2178C88671}">
      <dgm:prSet/>
      <dgm:spPr/>
      <dgm:t>
        <a:bodyPr/>
        <a:lstStyle/>
        <a:p>
          <a:endParaRPr lang="en-US"/>
        </a:p>
      </dgm:t>
    </dgm:pt>
    <dgm:pt modelId="{7D13E1D2-D511-4AB3-9379-37E08858553F}" type="sibTrans" cxnId="{31A228E0-EEEC-4E97-8A30-9A2178C88671}">
      <dgm:prSet/>
      <dgm:spPr/>
      <dgm:t>
        <a:bodyPr/>
        <a:lstStyle/>
        <a:p>
          <a:endParaRPr lang="en-US"/>
        </a:p>
      </dgm:t>
    </dgm:pt>
    <dgm:pt modelId="{6A5EE2AB-61B3-466F-922C-6738E13883B1}" type="pres">
      <dgm:prSet presAssocID="{0993C8D6-6552-41F4-A705-4BBB52F407F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B53410-B3F1-460A-8EC5-9795006A20FF}" type="pres">
      <dgm:prSet presAssocID="{1CC44AC6-151F-4FB7-B064-37C76B45AF34}" presName="linNode" presStyleCnt="0"/>
      <dgm:spPr/>
    </dgm:pt>
    <dgm:pt modelId="{CFBA9CE8-E3AB-4F80-88BE-1FA902D5E5D6}" type="pres">
      <dgm:prSet presAssocID="{1CC44AC6-151F-4FB7-B064-37C76B45AF34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4DA9B-EF9C-451C-90F8-751EF235FE37}" type="pres">
      <dgm:prSet presAssocID="{1CC44AC6-151F-4FB7-B064-37C76B45AF34}" presName="bracket" presStyleLbl="parChTrans1D1" presStyleIdx="0" presStyleCnt="3"/>
      <dgm:spPr/>
    </dgm:pt>
    <dgm:pt modelId="{04779532-9EF5-4462-ABBD-705B62B982F8}" type="pres">
      <dgm:prSet presAssocID="{1CC44AC6-151F-4FB7-B064-37C76B45AF34}" presName="spH" presStyleCnt="0"/>
      <dgm:spPr/>
    </dgm:pt>
    <dgm:pt modelId="{71049900-8BCD-4EDA-84C7-3A0D77D444BF}" type="pres">
      <dgm:prSet presAssocID="{1CC44AC6-151F-4FB7-B064-37C76B45AF34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2977A-B0F8-46AB-80D7-2614BB728DF9}" type="pres">
      <dgm:prSet presAssocID="{A9A22E94-7A80-4CE3-866D-B23667DF93C1}" presName="spV" presStyleCnt="0"/>
      <dgm:spPr/>
    </dgm:pt>
    <dgm:pt modelId="{C0479936-531F-4047-B37B-5B959FFAF2EF}" type="pres">
      <dgm:prSet presAssocID="{0AF2EBD2-35DB-4BD1-95CB-F6438AE69C08}" presName="linNode" presStyleCnt="0"/>
      <dgm:spPr/>
    </dgm:pt>
    <dgm:pt modelId="{19F75B76-E17D-43D0-9BA2-681D56462FBF}" type="pres">
      <dgm:prSet presAssocID="{0AF2EBD2-35DB-4BD1-95CB-F6438AE69C08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3AF46-9436-4CCE-8B0E-2BB144577807}" type="pres">
      <dgm:prSet presAssocID="{0AF2EBD2-35DB-4BD1-95CB-F6438AE69C08}" presName="bracket" presStyleLbl="parChTrans1D1" presStyleIdx="1" presStyleCnt="3"/>
      <dgm:spPr/>
    </dgm:pt>
    <dgm:pt modelId="{F2A10B21-7FEF-4B15-A1C0-3F36C266C62D}" type="pres">
      <dgm:prSet presAssocID="{0AF2EBD2-35DB-4BD1-95CB-F6438AE69C08}" presName="spH" presStyleCnt="0"/>
      <dgm:spPr/>
    </dgm:pt>
    <dgm:pt modelId="{3877C3A6-FB6A-4A53-AC10-D6D3F7F3B626}" type="pres">
      <dgm:prSet presAssocID="{0AF2EBD2-35DB-4BD1-95CB-F6438AE69C08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FB1D6-C49A-455B-BF64-D67E309E1F41}" type="pres">
      <dgm:prSet presAssocID="{C4A92CF2-7EEA-4BF3-9923-3E375FFFC736}" presName="spV" presStyleCnt="0"/>
      <dgm:spPr/>
    </dgm:pt>
    <dgm:pt modelId="{1087C306-6CF7-4759-A6F7-C1B092B037F0}" type="pres">
      <dgm:prSet presAssocID="{41494312-4A00-4BE0-BA13-91368AF7F5FE}" presName="linNode" presStyleCnt="0"/>
      <dgm:spPr/>
    </dgm:pt>
    <dgm:pt modelId="{6C2E3BA7-49E6-4E2D-A07D-C37D76A52009}" type="pres">
      <dgm:prSet presAssocID="{41494312-4A00-4BE0-BA13-91368AF7F5FE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054B0F-CAAF-4DB8-8434-12338E16F4DE}" type="pres">
      <dgm:prSet presAssocID="{41494312-4A00-4BE0-BA13-91368AF7F5FE}" presName="bracket" presStyleLbl="parChTrans1D1" presStyleIdx="2" presStyleCnt="3"/>
      <dgm:spPr/>
    </dgm:pt>
    <dgm:pt modelId="{6195E36E-5B1D-4AF2-9291-C44EB75B5FEF}" type="pres">
      <dgm:prSet presAssocID="{41494312-4A00-4BE0-BA13-91368AF7F5FE}" presName="spH" presStyleCnt="0"/>
      <dgm:spPr/>
    </dgm:pt>
    <dgm:pt modelId="{FE489346-FF3F-4688-B105-C94E0E92F7AE}" type="pres">
      <dgm:prSet presAssocID="{41494312-4A00-4BE0-BA13-91368AF7F5FE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A228E0-EEEC-4E97-8A30-9A2178C88671}" srcId="{41494312-4A00-4BE0-BA13-91368AF7F5FE}" destId="{2F2E894B-CF52-44AF-9945-B8B673048E71}" srcOrd="0" destOrd="0" parTransId="{A3CE064B-2A7E-4AB3-A78A-B188E319A613}" sibTransId="{7D13E1D2-D511-4AB3-9379-37E08858553F}"/>
    <dgm:cxn modelId="{F97290DF-A602-4639-ACB0-BEEDED2D7E6F}" type="presOf" srcId="{2F2E894B-CF52-44AF-9945-B8B673048E71}" destId="{FE489346-FF3F-4688-B105-C94E0E92F7AE}" srcOrd="0" destOrd="0" presId="urn:diagrams.loki3.com/BracketList"/>
    <dgm:cxn modelId="{6ABA2876-3AC3-4D41-BB96-64983083238D}" srcId="{0993C8D6-6552-41F4-A705-4BBB52F407F0}" destId="{1CC44AC6-151F-4FB7-B064-37C76B45AF34}" srcOrd="0" destOrd="0" parTransId="{943FDC2F-EC9E-4502-9261-5CB688400B2D}" sibTransId="{A9A22E94-7A80-4CE3-866D-B23667DF93C1}"/>
    <dgm:cxn modelId="{98416E3B-AFBA-4DF5-A086-8FAD232B2DF9}" type="presOf" srcId="{41494312-4A00-4BE0-BA13-91368AF7F5FE}" destId="{6C2E3BA7-49E6-4E2D-A07D-C37D76A52009}" srcOrd="0" destOrd="0" presId="urn:diagrams.loki3.com/BracketList"/>
    <dgm:cxn modelId="{40211B73-2B83-458C-9D23-0FCF2C8788AD}" type="presOf" srcId="{18208068-BF2F-4085-BB1D-BED37E845ABC}" destId="{71049900-8BCD-4EDA-84C7-3A0D77D444BF}" srcOrd="0" destOrd="0" presId="urn:diagrams.loki3.com/BracketList"/>
    <dgm:cxn modelId="{EECB24BC-2F19-40D6-BEF3-8E98F0E77BE3}" srcId="{0993C8D6-6552-41F4-A705-4BBB52F407F0}" destId="{41494312-4A00-4BE0-BA13-91368AF7F5FE}" srcOrd="2" destOrd="0" parTransId="{CC488F4D-7F58-42C7-9FE0-59A4B4ADB641}" sibTransId="{76F513DB-687E-42AA-8C69-E63EF0EC9901}"/>
    <dgm:cxn modelId="{931CF1D5-C8B3-4B86-980D-FEBC782D78C4}" type="presOf" srcId="{0AF2EBD2-35DB-4BD1-95CB-F6438AE69C08}" destId="{19F75B76-E17D-43D0-9BA2-681D56462FBF}" srcOrd="0" destOrd="0" presId="urn:diagrams.loki3.com/BracketList"/>
    <dgm:cxn modelId="{83BC4B34-E5CE-4F96-9A49-A5A42F91F548}" srcId="{0993C8D6-6552-41F4-A705-4BBB52F407F0}" destId="{0AF2EBD2-35DB-4BD1-95CB-F6438AE69C08}" srcOrd="1" destOrd="0" parTransId="{2016B8BD-F674-40B6-80DB-DFFB506BE353}" sibTransId="{C4A92CF2-7EEA-4BF3-9923-3E375FFFC736}"/>
    <dgm:cxn modelId="{C165CF81-7766-4FE7-8D91-32C2D48A8199}" srcId="{0AF2EBD2-35DB-4BD1-95CB-F6438AE69C08}" destId="{05C392AB-8151-43D5-864B-061371C5F9CA}" srcOrd="0" destOrd="0" parTransId="{5124C006-A97B-4AF3-B9B3-A07ED41ABED8}" sibTransId="{24B89E16-A957-4331-8BDD-AFDCA08014EC}"/>
    <dgm:cxn modelId="{F1C43731-7D5D-479A-BD0D-A4656518DF9D}" srcId="{1CC44AC6-151F-4FB7-B064-37C76B45AF34}" destId="{18208068-BF2F-4085-BB1D-BED37E845ABC}" srcOrd="0" destOrd="0" parTransId="{4607ABC1-B9F0-4943-8A1C-64FC69E3BC8E}" sibTransId="{950EF549-AA80-4B8C-9DA4-CDD7EF6DFF24}"/>
    <dgm:cxn modelId="{B11AED6B-10E7-4CF3-B635-2A669E1D09EE}" type="presOf" srcId="{1CC44AC6-151F-4FB7-B064-37C76B45AF34}" destId="{CFBA9CE8-E3AB-4F80-88BE-1FA902D5E5D6}" srcOrd="0" destOrd="0" presId="urn:diagrams.loki3.com/BracketList"/>
    <dgm:cxn modelId="{E53CDCB8-04DC-46EE-B2B0-D80095B32A4E}" type="presOf" srcId="{05C392AB-8151-43D5-864B-061371C5F9CA}" destId="{3877C3A6-FB6A-4A53-AC10-D6D3F7F3B626}" srcOrd="0" destOrd="0" presId="urn:diagrams.loki3.com/BracketList"/>
    <dgm:cxn modelId="{2C23FE86-26FC-4B11-A04D-A0EE067FEECB}" type="presOf" srcId="{0993C8D6-6552-41F4-A705-4BBB52F407F0}" destId="{6A5EE2AB-61B3-466F-922C-6738E13883B1}" srcOrd="0" destOrd="0" presId="urn:diagrams.loki3.com/BracketList"/>
    <dgm:cxn modelId="{1D2010A6-2092-4F3E-B9F5-DCADC5ADEA09}" type="presParOf" srcId="{6A5EE2AB-61B3-466F-922C-6738E13883B1}" destId="{EEB53410-B3F1-460A-8EC5-9795006A20FF}" srcOrd="0" destOrd="0" presId="urn:diagrams.loki3.com/BracketList"/>
    <dgm:cxn modelId="{EEF07056-0557-48AE-ACA5-AF630749D548}" type="presParOf" srcId="{EEB53410-B3F1-460A-8EC5-9795006A20FF}" destId="{CFBA9CE8-E3AB-4F80-88BE-1FA902D5E5D6}" srcOrd="0" destOrd="0" presId="urn:diagrams.loki3.com/BracketList"/>
    <dgm:cxn modelId="{E2101D60-8013-4DC7-A3BC-0BE35A4DBCA7}" type="presParOf" srcId="{EEB53410-B3F1-460A-8EC5-9795006A20FF}" destId="{1D94DA9B-EF9C-451C-90F8-751EF235FE37}" srcOrd="1" destOrd="0" presId="urn:diagrams.loki3.com/BracketList"/>
    <dgm:cxn modelId="{3D747F19-F97F-4663-AB2D-5D27221CCAB5}" type="presParOf" srcId="{EEB53410-B3F1-460A-8EC5-9795006A20FF}" destId="{04779532-9EF5-4462-ABBD-705B62B982F8}" srcOrd="2" destOrd="0" presId="urn:diagrams.loki3.com/BracketList"/>
    <dgm:cxn modelId="{8E66A7D5-7AC1-4695-8668-0A12B93118E8}" type="presParOf" srcId="{EEB53410-B3F1-460A-8EC5-9795006A20FF}" destId="{71049900-8BCD-4EDA-84C7-3A0D77D444BF}" srcOrd="3" destOrd="0" presId="urn:diagrams.loki3.com/BracketList"/>
    <dgm:cxn modelId="{0F820894-BAD8-4915-940E-3057BD5E5DC9}" type="presParOf" srcId="{6A5EE2AB-61B3-466F-922C-6738E13883B1}" destId="{6702977A-B0F8-46AB-80D7-2614BB728DF9}" srcOrd="1" destOrd="0" presId="urn:diagrams.loki3.com/BracketList"/>
    <dgm:cxn modelId="{3E3421AE-0694-4434-BA32-5E79ACB1749B}" type="presParOf" srcId="{6A5EE2AB-61B3-466F-922C-6738E13883B1}" destId="{C0479936-531F-4047-B37B-5B959FFAF2EF}" srcOrd="2" destOrd="0" presId="urn:diagrams.loki3.com/BracketList"/>
    <dgm:cxn modelId="{2F4129F7-7D9C-4A28-A6E0-2CE3666FDBEF}" type="presParOf" srcId="{C0479936-531F-4047-B37B-5B959FFAF2EF}" destId="{19F75B76-E17D-43D0-9BA2-681D56462FBF}" srcOrd="0" destOrd="0" presId="urn:diagrams.loki3.com/BracketList"/>
    <dgm:cxn modelId="{0741CF98-E8CA-4446-9687-BF3257427244}" type="presParOf" srcId="{C0479936-531F-4047-B37B-5B959FFAF2EF}" destId="{0C63AF46-9436-4CCE-8B0E-2BB144577807}" srcOrd="1" destOrd="0" presId="urn:diagrams.loki3.com/BracketList"/>
    <dgm:cxn modelId="{CDE67181-AAE4-4357-B15C-30C426A54A0C}" type="presParOf" srcId="{C0479936-531F-4047-B37B-5B959FFAF2EF}" destId="{F2A10B21-7FEF-4B15-A1C0-3F36C266C62D}" srcOrd="2" destOrd="0" presId="urn:diagrams.loki3.com/BracketList"/>
    <dgm:cxn modelId="{BF62BC01-5B0A-478A-85E4-20B403EBAA5A}" type="presParOf" srcId="{C0479936-531F-4047-B37B-5B959FFAF2EF}" destId="{3877C3A6-FB6A-4A53-AC10-D6D3F7F3B626}" srcOrd="3" destOrd="0" presId="urn:diagrams.loki3.com/BracketList"/>
    <dgm:cxn modelId="{168C5B0B-305A-4C27-BC4A-7E0C01D3698D}" type="presParOf" srcId="{6A5EE2AB-61B3-466F-922C-6738E13883B1}" destId="{4FFFB1D6-C49A-455B-BF64-D67E309E1F41}" srcOrd="3" destOrd="0" presId="urn:diagrams.loki3.com/BracketList"/>
    <dgm:cxn modelId="{16C91731-58E8-4ACA-B2A4-B347AAFDAB90}" type="presParOf" srcId="{6A5EE2AB-61B3-466F-922C-6738E13883B1}" destId="{1087C306-6CF7-4759-A6F7-C1B092B037F0}" srcOrd="4" destOrd="0" presId="urn:diagrams.loki3.com/BracketList"/>
    <dgm:cxn modelId="{9C31543D-6E18-4893-BEF5-B288BDE87D6E}" type="presParOf" srcId="{1087C306-6CF7-4759-A6F7-C1B092B037F0}" destId="{6C2E3BA7-49E6-4E2D-A07D-C37D76A52009}" srcOrd="0" destOrd="0" presId="urn:diagrams.loki3.com/BracketList"/>
    <dgm:cxn modelId="{A537AE7F-4A86-49A4-BD6B-D439ED6A90AE}" type="presParOf" srcId="{1087C306-6CF7-4759-A6F7-C1B092B037F0}" destId="{CC054B0F-CAAF-4DB8-8434-12338E16F4DE}" srcOrd="1" destOrd="0" presId="urn:diagrams.loki3.com/BracketList"/>
    <dgm:cxn modelId="{A4076985-FD02-474D-93D6-55602D6C0709}" type="presParOf" srcId="{1087C306-6CF7-4759-A6F7-C1B092B037F0}" destId="{6195E36E-5B1D-4AF2-9291-C44EB75B5FEF}" srcOrd="2" destOrd="0" presId="urn:diagrams.loki3.com/BracketList"/>
    <dgm:cxn modelId="{CA3A6EA4-0BBD-4344-8931-154FC01A0EFE}" type="presParOf" srcId="{1087C306-6CF7-4759-A6F7-C1B092B037F0}" destId="{FE489346-FF3F-4688-B105-C94E0E92F7A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Prasad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Hriday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8B9C99A1-4FDE-4A9C-ACBA-04C592B03E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Heritage City Development and Augmentation Yojana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FE0798E-B8E0-44B8-8653-20219EEFDFC3}" type="parTrans" cxnId="{0E1575BD-1FFE-4B83-8C30-D494A167CB7B}">
      <dgm:prSet/>
      <dgm:spPr/>
      <dgm:t>
        <a:bodyPr/>
        <a:lstStyle/>
        <a:p>
          <a:endParaRPr lang="en-US"/>
        </a:p>
      </dgm:t>
    </dgm:pt>
    <dgm:pt modelId="{B12CAAE4-0AC9-45BE-96BC-2582F35BD6A1}" type="sibTrans" cxnId="{0E1575BD-1FFE-4B83-8C30-D494A167CB7B}">
      <dgm:prSet/>
      <dgm:spPr/>
      <dgm:t>
        <a:bodyPr/>
        <a:lstStyle/>
        <a:p>
          <a:endParaRPr lang="en-US"/>
        </a:p>
      </dgm:t>
    </dgm:pt>
    <dgm:pt modelId="{82ADAFB6-AD6F-4310-8620-DB5B5507562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 Development Min.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DA9E542-C3C7-4714-A4EE-C5CCBE27EE2B}" type="parTrans" cxnId="{E9AE7309-C37D-4728-96DE-0881EFFA2E28}">
      <dgm:prSet/>
      <dgm:spPr/>
      <dgm:t>
        <a:bodyPr/>
        <a:lstStyle/>
        <a:p>
          <a:endParaRPr lang="en-US"/>
        </a:p>
      </dgm:t>
    </dgm:pt>
    <dgm:pt modelId="{B0E1EA17-DDB9-4D91-8D10-B70D7D4F0E19}" type="sibTrans" cxnId="{E9AE7309-C37D-4728-96DE-0881EFFA2E28}">
      <dgm:prSet/>
      <dgm:spPr/>
      <dgm:t>
        <a:bodyPr/>
        <a:lstStyle/>
        <a:p>
          <a:endParaRPr lang="en-US"/>
        </a:p>
      </dgm:t>
    </dgm:pt>
    <dgm:pt modelId="{DDFAB5AC-2228-410E-ACBE-4D784D32EFE4}">
      <dgm:prSet phldrT="[Text]"/>
      <dgm:spPr/>
      <dgm:t>
        <a:bodyPr/>
        <a:lstStyle/>
        <a:p>
          <a:r>
            <a:rPr lang="" dirty="0" smtClean="0">
              <a:latin typeface="Franklin Gothic Medium Cond" panose="020B0606030402020204" pitchFamily="34" charset="0"/>
            </a:rPr>
            <a:t>Pilgrimage Rejuvenation and Spirituality Augmentation Drive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557CB0D-E9A6-4A42-9F8F-0B850F05DB06}" type="parTrans" cxnId="{704AA8F4-9FC3-4982-8C2E-8885BDA62668}">
      <dgm:prSet/>
      <dgm:spPr/>
      <dgm:t>
        <a:bodyPr/>
        <a:lstStyle/>
        <a:p>
          <a:endParaRPr lang="en-US"/>
        </a:p>
      </dgm:t>
    </dgm:pt>
    <dgm:pt modelId="{F2DEC35B-2628-42CA-8FB9-5BE505647A85}" type="sibTrans" cxnId="{704AA8F4-9FC3-4982-8C2E-8885BDA62668}">
      <dgm:prSet/>
      <dgm:spPr/>
      <dgm:t>
        <a:bodyPr/>
        <a:lstStyle/>
        <a:p>
          <a:endParaRPr lang="en-US"/>
        </a:p>
      </dgm:t>
    </dgm:pt>
    <dgm:pt modelId="{3C868805-ABB5-4FA6-9EF2-A4981DA19A1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Tourism Min.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6AF55C1-D776-46F4-84AC-0EC9BF1CBB28}" type="parTrans" cxnId="{A9EF0FC4-BECB-4374-8CF0-FC63F223A4C4}">
      <dgm:prSet/>
      <dgm:spPr/>
      <dgm:t>
        <a:bodyPr/>
        <a:lstStyle/>
        <a:p>
          <a:endParaRPr lang="en-US"/>
        </a:p>
      </dgm:t>
    </dgm:pt>
    <dgm:pt modelId="{065D12CC-EE05-4455-97EE-0565AA5D5D3B}" type="sibTrans" cxnId="{A9EF0FC4-BECB-4374-8CF0-FC63F223A4C4}">
      <dgm:prSet/>
      <dgm:spPr/>
      <dgm:t>
        <a:bodyPr/>
        <a:lstStyle/>
        <a:p>
          <a:endParaRPr lang="en-US"/>
        </a:p>
      </dgm:t>
    </dgm:pt>
    <dgm:pt modelId="{391F1DE8-D053-47BE-92D2-49F8E7BF41F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100% CSS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3C66B3F-D52B-4BA2-8440-2B0352A55067}" type="parTrans" cxnId="{51D27604-7436-4961-8B0F-BDA8E5B495B2}">
      <dgm:prSet/>
      <dgm:spPr/>
      <dgm:t>
        <a:bodyPr/>
        <a:lstStyle/>
        <a:p>
          <a:endParaRPr lang="en-US"/>
        </a:p>
      </dgm:t>
    </dgm:pt>
    <dgm:pt modelId="{3D426F40-24C5-4C5C-B8BE-F4B5B3563A43}" type="sibTrans" cxnId="{51D27604-7436-4961-8B0F-BDA8E5B495B2}">
      <dgm:prSet/>
      <dgm:spPr/>
      <dgm:t>
        <a:bodyPr/>
        <a:lstStyle/>
        <a:p>
          <a:endParaRPr lang="en-US"/>
        </a:p>
      </dgm:t>
    </dgm:pt>
    <dgm:pt modelId="{D3571D6C-575F-4EDF-B517-6B017D8FC69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100% CSS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942439-7DF6-46D4-8A02-CB9BA4012D87}" type="parTrans" cxnId="{EE7D3708-4008-4EBB-9418-A4A55B35C0EE}">
      <dgm:prSet/>
      <dgm:spPr/>
      <dgm:t>
        <a:bodyPr/>
        <a:lstStyle/>
        <a:p>
          <a:endParaRPr lang="en-US"/>
        </a:p>
      </dgm:t>
    </dgm:pt>
    <dgm:pt modelId="{D424B613-7F48-4FE8-97AD-8215437F6A16}" type="sibTrans" cxnId="{EE7D3708-4008-4EBB-9418-A4A55B35C0EE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69B2D09E-258C-47FB-A142-F5A1B157E0DC}" type="presOf" srcId="{391F1DE8-D053-47BE-92D2-49F8E7BF41F8}" destId="{C0118579-178F-4BDC-9C11-D326FBB0409B}" srcOrd="0" destOrd="2" presId="urn:microsoft.com/office/officeart/2005/8/layout/hList1"/>
    <dgm:cxn modelId="{51D27604-7436-4961-8B0F-BDA8E5B495B2}" srcId="{68476810-4E5C-464D-B525-EB2E04E8E55D}" destId="{391F1DE8-D053-47BE-92D2-49F8E7BF41F8}" srcOrd="2" destOrd="0" parTransId="{63C66B3F-D52B-4BA2-8440-2B0352A55067}" sibTransId="{3D426F40-24C5-4C5C-B8BE-F4B5B3563A43}"/>
    <dgm:cxn modelId="{2D15235C-7280-40FF-A364-3B31A098646D}" type="presOf" srcId="{C6E057AD-784D-4660-96FE-0E8EF5FECF78}" destId="{6B680C85-02BC-4919-9347-89EA82098A3F}" srcOrd="0" destOrd="0" presId="urn:microsoft.com/office/officeart/2005/8/layout/hList1"/>
    <dgm:cxn modelId="{0E1575BD-1FFE-4B83-8C30-D494A167CB7B}" srcId="{097A4C94-4D42-4A56-91D9-4B5B9E8D1896}" destId="{8B9C99A1-4FDE-4A9C-ACBA-04C592B03ED7}" srcOrd="0" destOrd="0" parTransId="{8FE0798E-B8E0-44B8-8653-20219EEFDFC3}" sibTransId="{B12CAAE4-0AC9-45BE-96BC-2582F35BD6A1}"/>
    <dgm:cxn modelId="{9B8C4971-39D6-4389-8EEB-2EE8DF255D65}" type="presOf" srcId="{097A4C94-4D42-4A56-91D9-4B5B9E8D1896}" destId="{7B7EB80B-71A9-4F4D-BF6E-EFF58CE1BC87}" srcOrd="0" destOrd="0" presId="urn:microsoft.com/office/officeart/2005/8/layout/hList1"/>
    <dgm:cxn modelId="{D2F7352F-1AB7-42A7-AEF9-FB2B88283464}" type="presOf" srcId="{3C868805-ABB5-4FA6-9EF2-A4981DA19A17}" destId="{C0118579-178F-4BDC-9C11-D326FBB0409B}" srcOrd="0" destOrd="1" presId="urn:microsoft.com/office/officeart/2005/8/layout/hList1"/>
    <dgm:cxn modelId="{4106C8BF-9CE4-4EA2-A4BD-8B59D8408DE6}" type="presOf" srcId="{8B9C99A1-4FDE-4A9C-ACBA-04C592B03ED7}" destId="{A24315E4-9E7D-4BF5-84B7-08D22D634695}" srcOrd="0" destOrd="0" presId="urn:microsoft.com/office/officeart/2005/8/layout/hList1"/>
    <dgm:cxn modelId="{4B4C4A7E-ECA9-432F-83B3-3D74BD02F3A5}" type="presOf" srcId="{68476810-4E5C-464D-B525-EB2E04E8E55D}" destId="{6ED549A7-22CB-4B8C-BA95-86F97C28099E}" srcOrd="0" destOrd="0" presId="urn:microsoft.com/office/officeart/2005/8/layout/hList1"/>
    <dgm:cxn modelId="{A9EF0FC4-BECB-4374-8CF0-FC63F223A4C4}" srcId="{68476810-4E5C-464D-B525-EB2E04E8E55D}" destId="{3C868805-ABB5-4FA6-9EF2-A4981DA19A17}" srcOrd="1" destOrd="0" parTransId="{56AF55C1-D776-46F4-84AC-0EC9BF1CBB28}" sibTransId="{065D12CC-EE05-4455-97EE-0565AA5D5D3B}"/>
    <dgm:cxn modelId="{E9AE7309-C37D-4728-96DE-0881EFFA2E28}" srcId="{097A4C94-4D42-4A56-91D9-4B5B9E8D1896}" destId="{82ADAFB6-AD6F-4310-8620-DB5B55075626}" srcOrd="1" destOrd="0" parTransId="{ADA9E542-C3C7-4714-A4EE-C5CCBE27EE2B}" sibTransId="{B0E1EA17-DDB9-4D91-8D10-B70D7D4F0E19}"/>
    <dgm:cxn modelId="{FF2E4736-0705-489C-98A3-9EEE8088EC74}" type="presOf" srcId="{D3571D6C-575F-4EDF-B517-6B017D8FC690}" destId="{A24315E4-9E7D-4BF5-84B7-08D22D634695}" srcOrd="0" destOrd="2" presId="urn:microsoft.com/office/officeart/2005/8/layout/hList1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704AA8F4-9FC3-4982-8C2E-8885BDA62668}" srcId="{68476810-4E5C-464D-B525-EB2E04E8E55D}" destId="{DDFAB5AC-2228-410E-ACBE-4D784D32EFE4}" srcOrd="0" destOrd="0" parTransId="{B557CB0D-E9A6-4A42-9F8F-0B850F05DB06}" sibTransId="{F2DEC35B-2628-42CA-8FB9-5BE505647A85}"/>
    <dgm:cxn modelId="{E48BD9EC-50B9-4CA8-813B-FF72F337F0A0}" type="presOf" srcId="{82ADAFB6-AD6F-4310-8620-DB5B55075626}" destId="{A24315E4-9E7D-4BF5-84B7-08D22D634695}" srcOrd="0" destOrd="1" presId="urn:microsoft.com/office/officeart/2005/8/layout/hList1"/>
    <dgm:cxn modelId="{DB2C0E61-CEEE-435A-BBF4-C444143BE14C}" type="presOf" srcId="{DDFAB5AC-2228-410E-ACBE-4D784D32EFE4}" destId="{C0118579-178F-4BDC-9C11-D326FBB0409B}" srcOrd="0" destOrd="0" presId="urn:microsoft.com/office/officeart/2005/8/layout/hList1"/>
    <dgm:cxn modelId="{EE7D3708-4008-4EBB-9418-A4A55B35C0EE}" srcId="{097A4C94-4D42-4A56-91D9-4B5B9E8D1896}" destId="{D3571D6C-575F-4EDF-B517-6B017D8FC690}" srcOrd="2" destOrd="0" parTransId="{08942439-7DF6-46D4-8A02-CB9BA4012D87}" sibTransId="{D424B613-7F48-4FE8-97AD-8215437F6A16}"/>
    <dgm:cxn modelId="{16BD57BD-37CB-4450-8E91-971EFE0B98B0}" type="presParOf" srcId="{6B680C85-02BC-4919-9347-89EA82098A3F}" destId="{01F7C308-4E81-4EAA-BBFA-47B2E92A0493}" srcOrd="0" destOrd="0" presId="urn:microsoft.com/office/officeart/2005/8/layout/hList1"/>
    <dgm:cxn modelId="{1C4221F4-2A3E-42AD-BB5C-869C5A99C87D}" type="presParOf" srcId="{01F7C308-4E81-4EAA-BBFA-47B2E92A0493}" destId="{6ED549A7-22CB-4B8C-BA95-86F97C28099E}" srcOrd="0" destOrd="0" presId="urn:microsoft.com/office/officeart/2005/8/layout/hList1"/>
    <dgm:cxn modelId="{39902C86-370F-4D65-AC5E-20DDC47F9247}" type="presParOf" srcId="{01F7C308-4E81-4EAA-BBFA-47B2E92A0493}" destId="{C0118579-178F-4BDC-9C11-D326FBB0409B}" srcOrd="1" destOrd="0" presId="urn:microsoft.com/office/officeart/2005/8/layout/hList1"/>
    <dgm:cxn modelId="{6F854972-1725-4F00-8CEF-1ADBACB6A520}" type="presParOf" srcId="{6B680C85-02BC-4919-9347-89EA82098A3F}" destId="{EBD273C3-814D-43C9-B68F-2C3AC48D51EB}" srcOrd="1" destOrd="0" presId="urn:microsoft.com/office/officeart/2005/8/layout/hList1"/>
    <dgm:cxn modelId="{7472F49A-05F8-45CE-9999-59C49E33B824}" type="presParOf" srcId="{6B680C85-02BC-4919-9347-89EA82098A3F}" destId="{6A87C837-6557-44AE-B485-1D85980C4B54}" srcOrd="2" destOrd="0" presId="urn:microsoft.com/office/officeart/2005/8/layout/hList1"/>
    <dgm:cxn modelId="{28436E10-6339-4FFE-83CC-AE46C29A505B}" type="presParOf" srcId="{6A87C837-6557-44AE-B485-1D85980C4B54}" destId="{7B7EB80B-71A9-4F4D-BF6E-EFF58CE1BC87}" srcOrd="0" destOrd="0" presId="urn:microsoft.com/office/officeart/2005/8/layout/hList1"/>
    <dgm:cxn modelId="{C1EBD1C6-FD7E-4F56-AB85-2E1B59FB0CE3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Prasad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Hriday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8B9C99A1-4FDE-4A9C-ACBA-04C592B03E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</a:t>
          </a:r>
          <a:r>
            <a:rPr lang="" dirty="0" smtClean="0">
              <a:latin typeface="Franklin Gothic Medium Cond" panose="020B0606030402020204" pitchFamily="34" charset="0"/>
            </a:rPr>
            <a:t>unding in installment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FE0798E-B8E0-44B8-8653-20219EEFDFC3}" type="parTrans" cxnId="{0E1575BD-1FFE-4B83-8C30-D494A167CB7B}">
      <dgm:prSet/>
      <dgm:spPr/>
      <dgm:t>
        <a:bodyPr/>
        <a:lstStyle/>
        <a:p>
          <a:endParaRPr lang="en-US"/>
        </a:p>
      </dgm:t>
    </dgm:pt>
    <dgm:pt modelId="{B12CAAE4-0AC9-45BE-96BC-2582F35BD6A1}" type="sibTrans" cxnId="{0E1575BD-1FFE-4B83-8C30-D494A167CB7B}">
      <dgm:prSet/>
      <dgm:spPr/>
      <dgm:t>
        <a:bodyPr/>
        <a:lstStyle/>
        <a:p>
          <a:endParaRPr lang="en-US"/>
        </a:p>
      </dgm:t>
    </dgm:pt>
    <dgm:pt modelId="{D1DC8334-7C52-4A08-A643-15CA9B032D3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Similar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343086A-3C05-4EA5-8533-8FF2CFA110B1}" type="parTrans" cxnId="{B7BBAA39-7270-4F3D-9AB4-B896DFC207EA}">
      <dgm:prSet/>
      <dgm:spPr/>
    </dgm:pt>
    <dgm:pt modelId="{E0F6750B-00E5-4FFB-A3A0-47BE8312BB7F}" type="sibTrans" cxnId="{B7BBAA39-7270-4F3D-9AB4-B896DFC207EA}">
      <dgm:prSet/>
      <dgm:spPr/>
    </dgm:pt>
    <dgm:pt modelId="{FC2CC100-E4D1-4F10-BEF7-19912088D60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20% @approval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7890495-4F74-4ABD-8FE2-206D746669DC}" type="parTrans" cxnId="{06948520-4F24-4037-9D7F-EA40B99FEBA5}">
      <dgm:prSet/>
      <dgm:spPr/>
      <dgm:t>
        <a:bodyPr/>
        <a:lstStyle/>
        <a:p>
          <a:endParaRPr lang="en-US"/>
        </a:p>
      </dgm:t>
    </dgm:pt>
    <dgm:pt modelId="{EB225AD8-C422-4167-A89D-831CE484155C}" type="sibTrans" cxnId="{06948520-4F24-4037-9D7F-EA40B99FEBA5}">
      <dgm:prSet/>
      <dgm:spPr/>
      <dgm:t>
        <a:bodyPr/>
        <a:lstStyle/>
        <a:p>
          <a:endParaRPr lang="en-US"/>
        </a:p>
      </dgm:t>
    </dgm:pt>
    <dgm:pt modelId="{6D089CC5-B42F-41D9-B2B9-DE77C951043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60% $$ when 20% work done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CBD8F3A-35FC-4F85-9F48-B4131A206660}" type="parTrans" cxnId="{CB7B8C2B-37C2-4FAD-80B0-CA6F0383C81D}">
      <dgm:prSet/>
      <dgm:spPr/>
      <dgm:t>
        <a:bodyPr/>
        <a:lstStyle/>
        <a:p>
          <a:endParaRPr lang="en-US"/>
        </a:p>
      </dgm:t>
    </dgm:pt>
    <dgm:pt modelId="{B6899A88-C7B6-4F42-A587-54B68AB074FD}" type="sibTrans" cxnId="{CB7B8C2B-37C2-4FAD-80B0-CA6F0383C81D}">
      <dgm:prSet/>
      <dgm:spPr/>
      <dgm:t>
        <a:bodyPr/>
        <a:lstStyle/>
        <a:p>
          <a:endParaRPr lang="en-US"/>
        </a:p>
      </dgm:t>
    </dgm:pt>
    <dgm:pt modelId="{FA6B5068-5E79-41D2-835B-C8BB274204C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20% $$ when 60% work done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BC907FB-C142-4C18-BDB6-1C34AC6A1E72}" type="parTrans" cxnId="{F51EE114-DE73-4921-B1EE-0162B870F81E}">
      <dgm:prSet/>
      <dgm:spPr/>
      <dgm:t>
        <a:bodyPr/>
        <a:lstStyle/>
        <a:p>
          <a:endParaRPr lang="en-US"/>
        </a:p>
      </dgm:t>
    </dgm:pt>
    <dgm:pt modelId="{4636E654-34F9-436B-BD98-3F3E59EB6270}" type="sibTrans" cxnId="{F51EE114-DE73-4921-B1EE-0162B870F81E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31ECE524-9961-4334-ACFE-3ABE8FD3220C}" type="presOf" srcId="{6D089CC5-B42F-41D9-B2B9-DE77C951043F}" destId="{A24315E4-9E7D-4BF5-84B7-08D22D634695}" srcOrd="0" destOrd="2" presId="urn:microsoft.com/office/officeart/2005/8/layout/hList1"/>
    <dgm:cxn modelId="{B48C9C77-5C98-41B6-A0B3-C09939C00E32}" type="presOf" srcId="{D1DC8334-7C52-4A08-A643-15CA9B032D38}" destId="{C0118579-178F-4BDC-9C11-D326FBB0409B}" srcOrd="0" destOrd="0" presId="urn:microsoft.com/office/officeart/2005/8/layout/hList1"/>
    <dgm:cxn modelId="{E551221E-C8F8-4FB4-AC2D-332C621D73B1}" type="presOf" srcId="{FA6B5068-5E79-41D2-835B-C8BB274204CF}" destId="{A24315E4-9E7D-4BF5-84B7-08D22D634695}" srcOrd="0" destOrd="3" presId="urn:microsoft.com/office/officeart/2005/8/layout/hList1"/>
    <dgm:cxn modelId="{E6CA67A8-FF80-4EBB-AA08-FD8DC174F9B1}" type="presOf" srcId="{68476810-4E5C-464D-B525-EB2E04E8E55D}" destId="{6ED549A7-22CB-4B8C-BA95-86F97C28099E}" srcOrd="0" destOrd="0" presId="urn:microsoft.com/office/officeart/2005/8/layout/hList1"/>
    <dgm:cxn modelId="{A95AAF39-1681-4C74-9EFB-EE81AC32BE0F}" type="presOf" srcId="{C6E057AD-784D-4660-96FE-0E8EF5FECF78}" destId="{6B680C85-02BC-4919-9347-89EA82098A3F}" srcOrd="0" destOrd="0" presId="urn:microsoft.com/office/officeart/2005/8/layout/hList1"/>
    <dgm:cxn modelId="{CB7B8C2B-37C2-4FAD-80B0-CA6F0383C81D}" srcId="{097A4C94-4D42-4A56-91D9-4B5B9E8D1896}" destId="{6D089CC5-B42F-41D9-B2B9-DE77C951043F}" srcOrd="2" destOrd="0" parTransId="{FCBD8F3A-35FC-4F85-9F48-B4131A206660}" sibTransId="{B6899A88-C7B6-4F42-A587-54B68AB074FD}"/>
    <dgm:cxn modelId="{F51EE114-DE73-4921-B1EE-0162B870F81E}" srcId="{097A4C94-4D42-4A56-91D9-4B5B9E8D1896}" destId="{FA6B5068-5E79-41D2-835B-C8BB274204CF}" srcOrd="3" destOrd="0" parTransId="{6BC907FB-C142-4C18-BDB6-1C34AC6A1E72}" sibTransId="{4636E654-34F9-436B-BD98-3F3E59EB6270}"/>
    <dgm:cxn modelId="{06948520-4F24-4037-9D7F-EA40B99FEBA5}" srcId="{097A4C94-4D42-4A56-91D9-4B5B9E8D1896}" destId="{FC2CC100-E4D1-4F10-BEF7-19912088D60E}" srcOrd="1" destOrd="0" parTransId="{E7890495-4F74-4ABD-8FE2-206D746669DC}" sibTransId="{EB225AD8-C422-4167-A89D-831CE484155C}"/>
    <dgm:cxn modelId="{0E1575BD-1FFE-4B83-8C30-D494A167CB7B}" srcId="{097A4C94-4D42-4A56-91D9-4B5B9E8D1896}" destId="{8B9C99A1-4FDE-4A9C-ACBA-04C592B03ED7}" srcOrd="0" destOrd="0" parTransId="{8FE0798E-B8E0-44B8-8653-20219EEFDFC3}" sibTransId="{B12CAAE4-0AC9-45BE-96BC-2582F35BD6A1}"/>
    <dgm:cxn modelId="{9610C3A5-B8D9-4984-BBE5-119364626011}" type="presOf" srcId="{8B9C99A1-4FDE-4A9C-ACBA-04C592B03ED7}" destId="{A24315E4-9E7D-4BF5-84B7-08D22D634695}" srcOrd="0" destOrd="0" presId="urn:microsoft.com/office/officeart/2005/8/layout/hList1"/>
    <dgm:cxn modelId="{17EA1658-FCEE-41C0-B0D7-9FB7CC3A6ED0}" type="presOf" srcId="{FC2CC100-E4D1-4F10-BEF7-19912088D60E}" destId="{A24315E4-9E7D-4BF5-84B7-08D22D634695}" srcOrd="0" destOrd="1" presId="urn:microsoft.com/office/officeart/2005/8/layout/hList1"/>
    <dgm:cxn modelId="{BCC684EA-ABDB-4A31-90E5-DEE334CEC08B}" type="presOf" srcId="{097A4C94-4D42-4A56-91D9-4B5B9E8D1896}" destId="{7B7EB80B-71A9-4F4D-BF6E-EFF58CE1BC87}" srcOrd="0" destOrd="0" presId="urn:microsoft.com/office/officeart/2005/8/layout/hList1"/>
    <dgm:cxn modelId="{B7BBAA39-7270-4F3D-9AB4-B896DFC207EA}" srcId="{68476810-4E5C-464D-B525-EB2E04E8E55D}" destId="{D1DC8334-7C52-4A08-A643-15CA9B032D38}" srcOrd="0" destOrd="0" parTransId="{8343086A-3C05-4EA5-8533-8FF2CFA110B1}" sibTransId="{E0F6750B-00E5-4FFB-A3A0-47BE8312BB7F}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6AA2EB9C-BF18-4CE9-98F9-44E9F35EA80E}" type="presParOf" srcId="{6B680C85-02BC-4919-9347-89EA82098A3F}" destId="{01F7C308-4E81-4EAA-BBFA-47B2E92A0493}" srcOrd="0" destOrd="0" presId="urn:microsoft.com/office/officeart/2005/8/layout/hList1"/>
    <dgm:cxn modelId="{BD3387C1-1D80-4A1C-A899-301C98B0DC5C}" type="presParOf" srcId="{01F7C308-4E81-4EAA-BBFA-47B2E92A0493}" destId="{6ED549A7-22CB-4B8C-BA95-86F97C28099E}" srcOrd="0" destOrd="0" presId="urn:microsoft.com/office/officeart/2005/8/layout/hList1"/>
    <dgm:cxn modelId="{610F35D2-6EB3-475E-B900-55E0D7E00DCF}" type="presParOf" srcId="{01F7C308-4E81-4EAA-BBFA-47B2E92A0493}" destId="{C0118579-178F-4BDC-9C11-D326FBB0409B}" srcOrd="1" destOrd="0" presId="urn:microsoft.com/office/officeart/2005/8/layout/hList1"/>
    <dgm:cxn modelId="{D8F537B9-27FC-434F-8788-51BDFBB07DC1}" type="presParOf" srcId="{6B680C85-02BC-4919-9347-89EA82098A3F}" destId="{EBD273C3-814D-43C9-B68F-2C3AC48D51EB}" srcOrd="1" destOrd="0" presId="urn:microsoft.com/office/officeart/2005/8/layout/hList1"/>
    <dgm:cxn modelId="{9531233A-EAC9-4A8A-BD08-2DFA4E4B768B}" type="presParOf" srcId="{6B680C85-02BC-4919-9347-89EA82098A3F}" destId="{6A87C837-6557-44AE-B485-1D85980C4B54}" srcOrd="2" destOrd="0" presId="urn:microsoft.com/office/officeart/2005/8/layout/hList1"/>
    <dgm:cxn modelId="{8895D25B-F98B-4E96-916A-DBDB6E7AD5D2}" type="presParOf" srcId="{6A87C837-6557-44AE-B485-1D85980C4B54}" destId="{7B7EB80B-71A9-4F4D-BF6E-EFF58CE1BC87}" srcOrd="0" destOrd="0" presId="urn:microsoft.com/office/officeart/2005/8/layout/hList1"/>
    <dgm:cxn modelId="{5B9BC76A-DC58-4282-AAFD-584E112565ED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Prasad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Hriday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8B9C99A1-4FDE-4A9C-ACBA-04C592B03ED7}">
      <dgm:prSet phldrT="[Text]"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Validity: 4 years, starting from December 2014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FE0798E-B8E0-44B8-8653-20219EEFDFC3}" type="parTrans" cxnId="{0E1575BD-1FFE-4B83-8C30-D494A167CB7B}">
      <dgm:prSet/>
      <dgm:spPr/>
      <dgm:t>
        <a:bodyPr/>
        <a:lstStyle/>
        <a:p>
          <a:endParaRPr lang="en-US"/>
        </a:p>
      </dgm:t>
    </dgm:pt>
    <dgm:pt modelId="{B12CAAE4-0AC9-45BE-96BC-2582F35BD6A1}" type="sibTrans" cxnId="{0E1575BD-1FFE-4B83-8C30-D494A167CB7B}">
      <dgm:prSet/>
      <dgm:spPr/>
      <dgm:t>
        <a:bodyPr/>
        <a:lstStyle/>
        <a:p>
          <a:endParaRPr lang="en-US"/>
        </a:p>
      </dgm:t>
    </dgm:pt>
    <dgm:pt modelId="{D1DC8334-7C52-4A08-A643-15CA9B032D3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??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343086A-3C05-4EA5-8533-8FF2CFA110B1}" type="parTrans" cxnId="{B7BBAA39-7270-4F3D-9AB4-B896DFC207EA}">
      <dgm:prSet/>
      <dgm:spPr/>
    </dgm:pt>
    <dgm:pt modelId="{E0F6750B-00E5-4FFB-A3A0-47BE8312BB7F}" type="sibTrans" cxnId="{B7BBAA39-7270-4F3D-9AB4-B896DFC207EA}">
      <dgm:prSet/>
      <dgm:spPr/>
    </dgm:pt>
    <dgm:pt modelId="{4AB44F5E-E934-46F3-9318-8D70EEFAE811}">
      <dgm:prSet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Tripartite agreement with union, state and urban local body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C379CCF-1487-4E13-896F-BA11F83D6921}" type="parTrans" cxnId="{DE7490C3-C4C6-47E0-BFDD-D6F25BF44F60}">
      <dgm:prSet/>
      <dgm:spPr/>
      <dgm:t>
        <a:bodyPr/>
        <a:lstStyle/>
        <a:p>
          <a:endParaRPr lang="en-US"/>
        </a:p>
      </dgm:t>
    </dgm:pt>
    <dgm:pt modelId="{1EEFB15F-1B22-4B23-A461-5AAC36111D51}" type="sibTrans" cxnId="{DE7490C3-C4C6-47E0-BFDD-D6F25BF44F60}">
      <dgm:prSet/>
      <dgm:spPr/>
      <dgm:t>
        <a:bodyPr/>
        <a:lstStyle/>
        <a:p>
          <a:endParaRPr lang="en-US"/>
        </a:p>
      </dgm:t>
    </dgm:pt>
    <dgm:pt modelId="{D810F469-2777-4F6E-B3FD-249CE76311D0}">
      <dgm:prSet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Execution through PWD, PSUs, SPV and NGOs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B722600-EA16-4EA6-8661-B2267E220C78}" type="parTrans" cxnId="{DDCAC08B-E57A-472D-B8D9-7764A4BA651D}">
      <dgm:prSet/>
      <dgm:spPr/>
      <dgm:t>
        <a:bodyPr/>
        <a:lstStyle/>
        <a:p>
          <a:endParaRPr lang="en-US"/>
        </a:p>
      </dgm:t>
    </dgm:pt>
    <dgm:pt modelId="{19D31C8C-60FD-4755-A8A1-AE8497FFBA89}" type="sibTrans" cxnId="{DDCAC08B-E57A-472D-B8D9-7764A4BA651D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7D14F752-47B4-4A06-8A64-3DF928CE8CBE}" type="presOf" srcId="{C6E057AD-784D-4660-96FE-0E8EF5FECF78}" destId="{6B680C85-02BC-4919-9347-89EA82098A3F}" srcOrd="0" destOrd="0" presId="urn:microsoft.com/office/officeart/2005/8/layout/hList1"/>
    <dgm:cxn modelId="{8627ACC3-74D0-4FCE-B59B-5C07B4442A50}" type="presOf" srcId="{68476810-4E5C-464D-B525-EB2E04E8E55D}" destId="{6ED549A7-22CB-4B8C-BA95-86F97C28099E}" srcOrd="0" destOrd="0" presId="urn:microsoft.com/office/officeart/2005/8/layout/hList1"/>
    <dgm:cxn modelId="{A8C05AFC-3B81-4DDF-9401-96AB2638A627}" type="presOf" srcId="{097A4C94-4D42-4A56-91D9-4B5B9E8D1896}" destId="{7B7EB80B-71A9-4F4D-BF6E-EFF58CE1BC87}" srcOrd="0" destOrd="0" presId="urn:microsoft.com/office/officeart/2005/8/layout/hList1"/>
    <dgm:cxn modelId="{0E1575BD-1FFE-4B83-8C30-D494A167CB7B}" srcId="{097A4C94-4D42-4A56-91D9-4B5B9E8D1896}" destId="{8B9C99A1-4FDE-4A9C-ACBA-04C592B03ED7}" srcOrd="0" destOrd="0" parTransId="{8FE0798E-B8E0-44B8-8653-20219EEFDFC3}" sibTransId="{B12CAAE4-0AC9-45BE-96BC-2582F35BD6A1}"/>
    <dgm:cxn modelId="{C9250E7D-D70B-444B-A0C2-E580B2417E32}" type="presOf" srcId="{8B9C99A1-4FDE-4A9C-ACBA-04C592B03ED7}" destId="{A24315E4-9E7D-4BF5-84B7-08D22D634695}" srcOrd="0" destOrd="0" presId="urn:microsoft.com/office/officeart/2005/8/layout/hList1"/>
    <dgm:cxn modelId="{DE7490C3-C4C6-47E0-BFDD-D6F25BF44F60}" srcId="{097A4C94-4D42-4A56-91D9-4B5B9E8D1896}" destId="{4AB44F5E-E934-46F3-9318-8D70EEFAE811}" srcOrd="1" destOrd="0" parTransId="{DC379CCF-1487-4E13-896F-BA11F83D6921}" sibTransId="{1EEFB15F-1B22-4B23-A461-5AAC36111D51}"/>
    <dgm:cxn modelId="{5F37AE83-D32B-4C3C-A60D-64E9B624287F}" type="presOf" srcId="{D1DC8334-7C52-4A08-A643-15CA9B032D38}" destId="{C0118579-178F-4BDC-9C11-D326FBB0409B}" srcOrd="0" destOrd="0" presId="urn:microsoft.com/office/officeart/2005/8/layout/hList1"/>
    <dgm:cxn modelId="{7A595756-5BA0-44DC-9C50-23BE3EC17DF4}" type="presOf" srcId="{D810F469-2777-4F6E-B3FD-249CE76311D0}" destId="{A24315E4-9E7D-4BF5-84B7-08D22D634695}" srcOrd="0" destOrd="2" presId="urn:microsoft.com/office/officeart/2005/8/layout/hList1"/>
    <dgm:cxn modelId="{C0C37E82-0143-409F-B47A-EBA880D4CFC6}" type="presOf" srcId="{4AB44F5E-E934-46F3-9318-8D70EEFAE811}" destId="{A24315E4-9E7D-4BF5-84B7-08D22D634695}" srcOrd="0" destOrd="1" presId="urn:microsoft.com/office/officeart/2005/8/layout/hList1"/>
    <dgm:cxn modelId="{B7BBAA39-7270-4F3D-9AB4-B896DFC207EA}" srcId="{68476810-4E5C-464D-B525-EB2E04E8E55D}" destId="{D1DC8334-7C52-4A08-A643-15CA9B032D38}" srcOrd="0" destOrd="0" parTransId="{8343086A-3C05-4EA5-8533-8FF2CFA110B1}" sibTransId="{E0F6750B-00E5-4FFB-A3A0-47BE8312BB7F}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DDCAC08B-E57A-472D-B8D9-7764A4BA651D}" srcId="{097A4C94-4D42-4A56-91D9-4B5B9E8D1896}" destId="{D810F469-2777-4F6E-B3FD-249CE76311D0}" srcOrd="2" destOrd="0" parTransId="{1B722600-EA16-4EA6-8661-B2267E220C78}" sibTransId="{19D31C8C-60FD-4755-A8A1-AE8497FFBA89}"/>
    <dgm:cxn modelId="{B111B4CE-D778-4B09-910D-41BE4E3E7EA0}" type="presParOf" srcId="{6B680C85-02BC-4919-9347-89EA82098A3F}" destId="{01F7C308-4E81-4EAA-BBFA-47B2E92A0493}" srcOrd="0" destOrd="0" presId="urn:microsoft.com/office/officeart/2005/8/layout/hList1"/>
    <dgm:cxn modelId="{0024F9F9-0AD4-4CF1-A150-98869455BFDB}" type="presParOf" srcId="{01F7C308-4E81-4EAA-BBFA-47B2E92A0493}" destId="{6ED549A7-22CB-4B8C-BA95-86F97C28099E}" srcOrd="0" destOrd="0" presId="urn:microsoft.com/office/officeart/2005/8/layout/hList1"/>
    <dgm:cxn modelId="{094CA6B5-52E7-4343-B41D-EAEFBD678806}" type="presParOf" srcId="{01F7C308-4E81-4EAA-BBFA-47B2E92A0493}" destId="{C0118579-178F-4BDC-9C11-D326FBB0409B}" srcOrd="1" destOrd="0" presId="urn:microsoft.com/office/officeart/2005/8/layout/hList1"/>
    <dgm:cxn modelId="{F0DC145E-2C95-420D-80EF-ECC791AC8788}" type="presParOf" srcId="{6B680C85-02BC-4919-9347-89EA82098A3F}" destId="{EBD273C3-814D-43C9-B68F-2C3AC48D51EB}" srcOrd="1" destOrd="0" presId="urn:microsoft.com/office/officeart/2005/8/layout/hList1"/>
    <dgm:cxn modelId="{9C289E60-54A9-4862-B3A4-20847DFA6469}" type="presParOf" srcId="{6B680C85-02BC-4919-9347-89EA82098A3F}" destId="{6A87C837-6557-44AE-B485-1D85980C4B54}" srcOrd="2" destOrd="0" presId="urn:microsoft.com/office/officeart/2005/8/layout/hList1"/>
    <dgm:cxn modelId="{1F3BAE32-BE8E-4B13-AA5B-74F5874B9A14}" type="presParOf" srcId="{6A87C837-6557-44AE-B485-1D85980C4B54}" destId="{7B7EB80B-71A9-4F4D-BF6E-EFF58CE1BC87}" srcOrd="0" destOrd="0" presId="urn:microsoft.com/office/officeart/2005/8/layout/hList1"/>
    <dgm:cxn modelId="{3D0DC648-CDD3-4B33-B2F6-A9FADF33C047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Prasad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Hriday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8B9C99A1-4FDE-4A9C-ACBA-04C592B03ED7}">
      <dgm:prSet phldrT="[Text]"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??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FE0798E-B8E0-44B8-8653-20219EEFDFC3}" type="parTrans" cxnId="{0E1575BD-1FFE-4B83-8C30-D494A167CB7B}">
      <dgm:prSet/>
      <dgm:spPr/>
      <dgm:t>
        <a:bodyPr/>
        <a:lstStyle/>
        <a:p>
          <a:endParaRPr lang="en-US"/>
        </a:p>
      </dgm:t>
    </dgm:pt>
    <dgm:pt modelId="{B12CAAE4-0AC9-45BE-96BC-2582F35BD6A1}" type="sibTrans" cxnId="{0E1575BD-1FFE-4B83-8C30-D494A167CB7B}">
      <dgm:prSet/>
      <dgm:spPr/>
      <dgm:t>
        <a:bodyPr/>
        <a:lstStyle/>
        <a:p>
          <a:endParaRPr lang="en-US"/>
        </a:p>
      </dgm:t>
    </dgm:pt>
    <dgm:pt modelId="{D1DC8334-7C52-4A08-A643-15CA9B032D38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Hunar</a:t>
          </a:r>
          <a:r>
            <a:rPr lang="en-US" dirty="0" smtClean="0">
              <a:latin typeface="Franklin Gothic Medium Cond" panose="020B0606030402020204" pitchFamily="34" charset="0"/>
            </a:rPr>
            <a:t> se </a:t>
          </a:r>
          <a:r>
            <a:rPr lang="en-US" dirty="0" err="1" smtClean="0">
              <a:latin typeface="Franklin Gothic Medium Cond" panose="020B0606030402020204" pitchFamily="34" charset="0"/>
            </a:rPr>
            <a:t>Rozgar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tak</a:t>
          </a:r>
          <a:r>
            <a:rPr lang="en-US" dirty="0" smtClean="0">
              <a:latin typeface="Franklin Gothic Medium Cond" panose="020B0606030402020204" pitchFamily="34" charset="0"/>
            </a:rPr>
            <a:t> (HSRT) and earn while you learn programs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343086A-3C05-4EA5-8533-8FF2CFA110B1}" type="parTrans" cxnId="{B7BBAA39-7270-4F3D-9AB4-B896DFC207EA}">
      <dgm:prSet/>
      <dgm:spPr/>
    </dgm:pt>
    <dgm:pt modelId="{E0F6750B-00E5-4FFB-A3A0-47BE8312BB7F}" type="sibTrans" cxnId="{B7BBAA39-7270-4F3D-9AB4-B896DFC207EA}">
      <dgm:prSet/>
      <dgm:spPr/>
    </dgm:pt>
    <dgm:pt modelId="{D13EE226-3511-4993-8951-88D4447DCAA6}">
      <dgm:prSet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Vocational training for tourist guides hospitality business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A7E903B-EC88-4D47-BCF3-3F9285232DF9}" type="parTrans" cxnId="{2B9785B8-B278-49F4-A348-E894873D8891}">
      <dgm:prSet/>
      <dgm:spPr/>
      <dgm:t>
        <a:bodyPr/>
        <a:lstStyle/>
        <a:p>
          <a:endParaRPr lang="en-US"/>
        </a:p>
      </dgm:t>
    </dgm:pt>
    <dgm:pt modelId="{4AF27DEF-CF59-43AC-98C2-B3CCA7B58E42}" type="sibTrans" cxnId="{2B9785B8-B278-49F4-A348-E894873D8891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4932919F-3304-46B3-9D8C-527B3CFCFB03}" type="presOf" srcId="{C6E057AD-784D-4660-96FE-0E8EF5FECF78}" destId="{6B680C85-02BC-4919-9347-89EA82098A3F}" srcOrd="0" destOrd="0" presId="urn:microsoft.com/office/officeart/2005/8/layout/hList1"/>
    <dgm:cxn modelId="{2B9785B8-B278-49F4-A348-E894873D8891}" srcId="{68476810-4E5C-464D-B525-EB2E04E8E55D}" destId="{D13EE226-3511-4993-8951-88D4447DCAA6}" srcOrd="1" destOrd="0" parTransId="{3A7E903B-EC88-4D47-BCF3-3F9285232DF9}" sibTransId="{4AF27DEF-CF59-43AC-98C2-B3CCA7B58E42}"/>
    <dgm:cxn modelId="{98EE6D3C-811A-4437-8F09-FAF6B9E2D973}" type="presOf" srcId="{68476810-4E5C-464D-B525-EB2E04E8E55D}" destId="{6ED549A7-22CB-4B8C-BA95-86F97C28099E}" srcOrd="0" destOrd="0" presId="urn:microsoft.com/office/officeart/2005/8/layout/hList1"/>
    <dgm:cxn modelId="{3C75BF3D-3875-4909-87AC-B702F7AE4216}" type="presOf" srcId="{D1DC8334-7C52-4A08-A643-15CA9B032D38}" destId="{C0118579-178F-4BDC-9C11-D326FBB0409B}" srcOrd="0" destOrd="0" presId="urn:microsoft.com/office/officeart/2005/8/layout/hList1"/>
    <dgm:cxn modelId="{0E1575BD-1FFE-4B83-8C30-D494A167CB7B}" srcId="{097A4C94-4D42-4A56-91D9-4B5B9E8D1896}" destId="{8B9C99A1-4FDE-4A9C-ACBA-04C592B03ED7}" srcOrd="0" destOrd="0" parTransId="{8FE0798E-B8E0-44B8-8653-20219EEFDFC3}" sibTransId="{B12CAAE4-0AC9-45BE-96BC-2582F35BD6A1}"/>
    <dgm:cxn modelId="{6375FB6E-B6A8-4F51-8D87-9F4418A37BDB}" type="presOf" srcId="{D13EE226-3511-4993-8951-88D4447DCAA6}" destId="{C0118579-178F-4BDC-9C11-D326FBB0409B}" srcOrd="0" destOrd="1" presId="urn:microsoft.com/office/officeart/2005/8/layout/hList1"/>
    <dgm:cxn modelId="{E6895699-6CAD-4B8D-A30C-864CBF71C47C}" type="presOf" srcId="{8B9C99A1-4FDE-4A9C-ACBA-04C592B03ED7}" destId="{A24315E4-9E7D-4BF5-84B7-08D22D634695}" srcOrd="0" destOrd="0" presId="urn:microsoft.com/office/officeart/2005/8/layout/hList1"/>
    <dgm:cxn modelId="{B7BBAA39-7270-4F3D-9AB4-B896DFC207EA}" srcId="{68476810-4E5C-464D-B525-EB2E04E8E55D}" destId="{D1DC8334-7C52-4A08-A643-15CA9B032D38}" srcOrd="0" destOrd="0" parTransId="{8343086A-3C05-4EA5-8533-8FF2CFA110B1}" sibTransId="{E0F6750B-00E5-4FFB-A3A0-47BE8312BB7F}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81594D60-4589-42A9-A4E3-3E58807877AA}" type="presOf" srcId="{097A4C94-4D42-4A56-91D9-4B5B9E8D1896}" destId="{7B7EB80B-71A9-4F4D-BF6E-EFF58CE1BC87}" srcOrd="0" destOrd="0" presId="urn:microsoft.com/office/officeart/2005/8/layout/hList1"/>
    <dgm:cxn modelId="{AA686E57-1A14-4EAB-9DD5-30D4A0A841A1}" type="presParOf" srcId="{6B680C85-02BC-4919-9347-89EA82098A3F}" destId="{01F7C308-4E81-4EAA-BBFA-47B2E92A0493}" srcOrd="0" destOrd="0" presId="urn:microsoft.com/office/officeart/2005/8/layout/hList1"/>
    <dgm:cxn modelId="{06B8FDFC-1EAD-4A86-8060-A985776C3DD3}" type="presParOf" srcId="{01F7C308-4E81-4EAA-BBFA-47B2E92A0493}" destId="{6ED549A7-22CB-4B8C-BA95-86F97C28099E}" srcOrd="0" destOrd="0" presId="urn:microsoft.com/office/officeart/2005/8/layout/hList1"/>
    <dgm:cxn modelId="{C32EF2B2-1805-4410-96C6-CC49CEC366D3}" type="presParOf" srcId="{01F7C308-4E81-4EAA-BBFA-47B2E92A0493}" destId="{C0118579-178F-4BDC-9C11-D326FBB0409B}" srcOrd="1" destOrd="0" presId="urn:microsoft.com/office/officeart/2005/8/layout/hList1"/>
    <dgm:cxn modelId="{120B02EB-F865-4771-8CD6-5ECB92869ED5}" type="presParOf" srcId="{6B680C85-02BC-4919-9347-89EA82098A3F}" destId="{EBD273C3-814D-43C9-B68F-2C3AC48D51EB}" srcOrd="1" destOrd="0" presId="urn:microsoft.com/office/officeart/2005/8/layout/hList1"/>
    <dgm:cxn modelId="{CA47F1ED-AFE2-4FBC-8413-CFF3F479F8B3}" type="presParOf" srcId="{6B680C85-02BC-4919-9347-89EA82098A3F}" destId="{6A87C837-6557-44AE-B485-1D85980C4B54}" srcOrd="2" destOrd="0" presId="urn:microsoft.com/office/officeart/2005/8/layout/hList1"/>
    <dgm:cxn modelId="{381C6959-E611-4820-B274-00F5F699318D}" type="presParOf" srcId="{6A87C837-6557-44AE-B485-1D85980C4B54}" destId="{7B7EB80B-71A9-4F4D-BF6E-EFF58CE1BC87}" srcOrd="0" destOrd="0" presId="urn:microsoft.com/office/officeart/2005/8/layout/hList1"/>
    <dgm:cxn modelId="{968A0EE6-93EE-4B9B-9EC3-46FDC38432CE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Prasad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Hriday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D1DC8334-7C52-4A08-A643-15CA9B032D38}">
      <dgm:prSet phldrT="[Text]"/>
      <dgm:spPr/>
      <dgm:t>
        <a:bodyPr/>
        <a:lstStyle/>
        <a:p>
          <a:r>
            <a:rPr lang="" dirty="0" smtClean="0">
              <a:latin typeface="Franklin Gothic Medium Cond" panose="020B0606030402020204" pitchFamily="34" charset="0"/>
            </a:rPr>
            <a:t>12 cities shortlisted: Amaravati (Andhra Pradesh), Gaya (Bihar), Dwarka (Gujarat), Amritsar (Punjab), Ajmer (Rajasthan), Kanchipuram (Tamil Nadu), Vellankani (Tamil Nadu), Puri (Odisha), Varanasi (Uttar Pradesh), Mathura (Uttar Pradesh), Kedarnath (Uttarakhand) and Kamakhya (Assam)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343086A-3C05-4EA5-8533-8FF2CFA110B1}" type="parTrans" cxnId="{B7BBAA39-7270-4F3D-9AB4-B896DFC207EA}">
      <dgm:prSet/>
      <dgm:spPr/>
      <dgm:t>
        <a:bodyPr/>
        <a:lstStyle/>
        <a:p>
          <a:endParaRPr lang="en-US"/>
        </a:p>
      </dgm:t>
    </dgm:pt>
    <dgm:pt modelId="{E0F6750B-00E5-4FFB-A3A0-47BE8312BB7F}" type="sibTrans" cxnId="{B7BBAA39-7270-4F3D-9AB4-B896DFC207EA}">
      <dgm:prSet/>
      <dgm:spPr/>
      <dgm:t>
        <a:bodyPr/>
        <a:lstStyle/>
        <a:p>
          <a:endParaRPr lang="en-US"/>
        </a:p>
      </dgm:t>
    </dgm:pt>
    <dgm:pt modelId="{AAEB862F-E9F2-4B52-A347-C5598A158533}">
      <dgm:prSet phldrT="[Text]"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12 heritage cities: </a:t>
          </a:r>
          <a:r>
            <a:rPr lang="en-US" dirty="0" err="1" smtClean="0">
              <a:latin typeface="Franklin Gothic Medium Cond" panose="020B0606030402020204" pitchFamily="34" charset="0"/>
            </a:rPr>
            <a:t>Amaravati</a:t>
          </a:r>
          <a:r>
            <a:rPr lang="en-US" dirty="0" smtClean="0">
              <a:latin typeface="Franklin Gothic Medium Cond" panose="020B0606030402020204" pitchFamily="34" charset="0"/>
            </a:rPr>
            <a:t>, Gaya, </a:t>
          </a:r>
          <a:r>
            <a:rPr lang="en-US" dirty="0" err="1" smtClean="0">
              <a:latin typeface="Franklin Gothic Medium Cond" panose="020B0606030402020204" pitchFamily="34" charset="0"/>
            </a:rPr>
            <a:t>Dwarka</a:t>
          </a:r>
          <a:r>
            <a:rPr lang="en-US" dirty="0" smtClean="0">
              <a:latin typeface="Franklin Gothic Medium Cond" panose="020B0606030402020204" pitchFamily="34" charset="0"/>
            </a:rPr>
            <a:t>, </a:t>
          </a:r>
          <a:r>
            <a:rPr lang="en-US" dirty="0" err="1" smtClean="0">
              <a:latin typeface="Franklin Gothic Medium Cond" panose="020B0606030402020204" pitchFamily="34" charset="0"/>
            </a:rPr>
            <a:t>Badami</a:t>
          </a:r>
          <a:r>
            <a:rPr lang="en-US" dirty="0" smtClean="0">
              <a:latin typeface="Franklin Gothic Medium Cond" panose="020B0606030402020204" pitchFamily="34" charset="0"/>
            </a:rPr>
            <a:t> (Karnataka), </a:t>
          </a:r>
          <a:r>
            <a:rPr lang="en-US" dirty="0" err="1" smtClean="0">
              <a:latin typeface="Franklin Gothic Medium Cond" panose="020B0606030402020204" pitchFamily="34" charset="0"/>
            </a:rPr>
            <a:t>Puri</a:t>
          </a:r>
          <a:r>
            <a:rPr lang="en-US" dirty="0" smtClean="0">
              <a:latin typeface="Franklin Gothic Medium Cond" panose="020B0606030402020204" pitchFamily="34" charset="0"/>
            </a:rPr>
            <a:t>, Amritsar, Ajmer, </a:t>
          </a:r>
          <a:r>
            <a:rPr lang="en-US" dirty="0" err="1" smtClean="0">
              <a:latin typeface="Franklin Gothic Medium Cond" panose="020B0606030402020204" pitchFamily="34" charset="0"/>
            </a:rPr>
            <a:t>Kanchipuram</a:t>
          </a:r>
          <a:r>
            <a:rPr lang="en-US" dirty="0" smtClean="0">
              <a:latin typeface="Franklin Gothic Medium Cond" panose="020B0606030402020204" pitchFamily="34" charset="0"/>
            </a:rPr>
            <a:t>, </a:t>
          </a:r>
          <a:r>
            <a:rPr lang="en-US" dirty="0" err="1" smtClean="0">
              <a:latin typeface="Franklin Gothic Medium Cond" panose="020B0606030402020204" pitchFamily="34" charset="0"/>
            </a:rPr>
            <a:t>Vellankani</a:t>
          </a:r>
          <a:r>
            <a:rPr lang="en-US" dirty="0" smtClean="0">
              <a:latin typeface="Franklin Gothic Medium Cond" panose="020B0606030402020204" pitchFamily="34" charset="0"/>
            </a:rPr>
            <a:t>, Warangal (Telangana), Varanasi, and Mathura.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66562F2-4F0D-43F8-9C85-35E52D774036}" type="parTrans" cxnId="{80C6FE51-68EB-44DB-AD1F-BC4D4C9C9039}">
      <dgm:prSet/>
      <dgm:spPr/>
      <dgm:t>
        <a:bodyPr/>
        <a:lstStyle/>
        <a:p>
          <a:endParaRPr lang="en-US"/>
        </a:p>
      </dgm:t>
    </dgm:pt>
    <dgm:pt modelId="{D8CB84CB-E350-47BD-9933-C25B51E7D242}" type="sibTrans" cxnId="{80C6FE51-68EB-44DB-AD1F-BC4D4C9C9039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BBAA39-7270-4F3D-9AB4-B896DFC207EA}" srcId="{68476810-4E5C-464D-B525-EB2E04E8E55D}" destId="{D1DC8334-7C52-4A08-A643-15CA9B032D38}" srcOrd="0" destOrd="0" parTransId="{8343086A-3C05-4EA5-8533-8FF2CFA110B1}" sibTransId="{E0F6750B-00E5-4FFB-A3A0-47BE8312BB7F}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86E1E97A-4FA0-495E-A46B-67547B455F17}" type="presOf" srcId="{D1DC8334-7C52-4A08-A643-15CA9B032D38}" destId="{C0118579-178F-4BDC-9C11-D326FBB0409B}" srcOrd="0" destOrd="0" presId="urn:microsoft.com/office/officeart/2005/8/layout/hList1"/>
    <dgm:cxn modelId="{FE2DD33A-F3E3-4842-AB00-60F5899FBD2A}" type="presOf" srcId="{68476810-4E5C-464D-B525-EB2E04E8E55D}" destId="{6ED549A7-22CB-4B8C-BA95-86F97C28099E}" srcOrd="0" destOrd="0" presId="urn:microsoft.com/office/officeart/2005/8/layout/hList1"/>
    <dgm:cxn modelId="{CAD93BDA-9D85-4E9D-9893-0A1206E92E7D}" type="presOf" srcId="{097A4C94-4D42-4A56-91D9-4B5B9E8D1896}" destId="{7B7EB80B-71A9-4F4D-BF6E-EFF58CE1BC87}" srcOrd="0" destOrd="0" presId="urn:microsoft.com/office/officeart/2005/8/layout/hList1"/>
    <dgm:cxn modelId="{ED899FC0-0ED1-4660-9839-51A5258C841F}" type="presOf" srcId="{AAEB862F-E9F2-4B52-A347-C5598A158533}" destId="{A24315E4-9E7D-4BF5-84B7-08D22D634695}" srcOrd="0" destOrd="0" presId="urn:microsoft.com/office/officeart/2005/8/layout/hList1"/>
    <dgm:cxn modelId="{CA3021C9-C45E-4F24-AF52-EAC10E3556D5}" type="presOf" srcId="{C6E057AD-784D-4660-96FE-0E8EF5FECF78}" destId="{6B680C85-02BC-4919-9347-89EA82098A3F}" srcOrd="0" destOrd="0" presId="urn:microsoft.com/office/officeart/2005/8/layout/hList1"/>
    <dgm:cxn modelId="{80C6FE51-68EB-44DB-AD1F-BC4D4C9C9039}" srcId="{097A4C94-4D42-4A56-91D9-4B5B9E8D1896}" destId="{AAEB862F-E9F2-4B52-A347-C5598A158533}" srcOrd="0" destOrd="0" parTransId="{966562F2-4F0D-43F8-9C85-35E52D774036}" sibTransId="{D8CB84CB-E350-47BD-9933-C25B51E7D242}"/>
    <dgm:cxn modelId="{F75FD451-6BFD-4046-AD06-3E00CF383C36}" type="presParOf" srcId="{6B680C85-02BC-4919-9347-89EA82098A3F}" destId="{01F7C308-4E81-4EAA-BBFA-47B2E92A0493}" srcOrd="0" destOrd="0" presId="urn:microsoft.com/office/officeart/2005/8/layout/hList1"/>
    <dgm:cxn modelId="{D3FE243D-3579-4BB2-9105-126E7B2ACBC3}" type="presParOf" srcId="{01F7C308-4E81-4EAA-BBFA-47B2E92A0493}" destId="{6ED549A7-22CB-4B8C-BA95-86F97C28099E}" srcOrd="0" destOrd="0" presId="urn:microsoft.com/office/officeart/2005/8/layout/hList1"/>
    <dgm:cxn modelId="{EA1EE499-A7B6-414D-ACD5-35AAFB815FF9}" type="presParOf" srcId="{01F7C308-4E81-4EAA-BBFA-47B2E92A0493}" destId="{C0118579-178F-4BDC-9C11-D326FBB0409B}" srcOrd="1" destOrd="0" presId="urn:microsoft.com/office/officeart/2005/8/layout/hList1"/>
    <dgm:cxn modelId="{B455B9FD-5D92-44C9-93A5-ECC48467CCFC}" type="presParOf" srcId="{6B680C85-02BC-4919-9347-89EA82098A3F}" destId="{EBD273C3-814D-43C9-B68F-2C3AC48D51EB}" srcOrd="1" destOrd="0" presId="urn:microsoft.com/office/officeart/2005/8/layout/hList1"/>
    <dgm:cxn modelId="{D00F7309-8080-4326-8724-B65FA4DD9A6A}" type="presParOf" srcId="{6B680C85-02BC-4919-9347-89EA82098A3F}" destId="{6A87C837-6557-44AE-B485-1D85980C4B54}" srcOrd="2" destOrd="0" presId="urn:microsoft.com/office/officeart/2005/8/layout/hList1"/>
    <dgm:cxn modelId="{3D0AED38-B119-4947-A9F6-C23830A47B4E}" type="presParOf" srcId="{6A87C837-6557-44AE-B485-1D85980C4B54}" destId="{7B7EB80B-71A9-4F4D-BF6E-EFF58CE1BC87}" srcOrd="0" destOrd="0" presId="urn:microsoft.com/office/officeart/2005/8/layout/hList1"/>
    <dgm:cxn modelId="{3D4E3372-4A68-41B1-B18C-12E39CF7308A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D9C8610-B9F8-4C70-8884-17BA734F180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70AC0D-0324-43D1-957D-9376E29F07E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Employment ▲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CB32B15-C295-4619-9D7A-C26696EACB91}" type="parTrans" cxnId="{C82BBAAD-3347-4F20-AD56-0CB76DA39FF3}">
      <dgm:prSet/>
      <dgm:spPr/>
      <dgm:t>
        <a:bodyPr/>
        <a:lstStyle/>
        <a:p>
          <a:endParaRPr lang="en-US"/>
        </a:p>
      </dgm:t>
    </dgm:pt>
    <dgm:pt modelId="{3DE2B49F-24FE-4B36-8876-9FC9856E272A}" type="sibTrans" cxnId="{C82BBAAD-3347-4F20-AD56-0CB76DA39FF3}">
      <dgm:prSet/>
      <dgm:spPr/>
      <dgm:t>
        <a:bodyPr/>
        <a:lstStyle/>
        <a:p>
          <a:endParaRPr lang="en-US"/>
        </a:p>
      </dgm:t>
    </dgm:pt>
    <dgm:pt modelId="{4985BBF7-E4C4-4DC0-B15D-C00881493AD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Tourist Traffic ▲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98DEF1-44A2-441C-9A6E-42911DB39773}" type="parTrans" cxnId="{F7C19FE3-F40E-4C99-AE90-0BED0D62A65B}">
      <dgm:prSet/>
      <dgm:spPr/>
      <dgm:t>
        <a:bodyPr/>
        <a:lstStyle/>
        <a:p>
          <a:endParaRPr lang="en-US"/>
        </a:p>
      </dgm:t>
    </dgm:pt>
    <dgm:pt modelId="{8A4BE270-C834-49C1-A6AC-BBEC8FB3F7AA}" type="sibTrans" cxnId="{F7C19FE3-F40E-4C99-AE90-0BED0D62A65B}">
      <dgm:prSet/>
      <dgm:spPr/>
      <dgm:t>
        <a:bodyPr/>
        <a:lstStyle/>
        <a:p>
          <a:endParaRPr lang="en-US"/>
        </a:p>
      </dgm:t>
    </dgm:pt>
    <dgm:pt modelId="{BDE1DD23-4820-47F8-9F3B-20CAC3B6C68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Crime, Pollution ▼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350F68-7584-442A-A514-6F1E91532911}" type="parTrans" cxnId="{D90CDD12-0DCF-4BF0-8CDF-11D8DDC196B2}">
      <dgm:prSet/>
      <dgm:spPr/>
      <dgm:t>
        <a:bodyPr/>
        <a:lstStyle/>
        <a:p>
          <a:endParaRPr lang="en-US"/>
        </a:p>
      </dgm:t>
    </dgm:pt>
    <dgm:pt modelId="{6EE4C572-DCAD-48A8-9379-BE71ECF23441}" type="sibTrans" cxnId="{D90CDD12-0DCF-4BF0-8CDF-11D8DDC196B2}">
      <dgm:prSet/>
      <dgm:spPr/>
      <dgm:t>
        <a:bodyPr/>
        <a:lstStyle/>
        <a:p>
          <a:endParaRPr lang="en-US"/>
        </a:p>
      </dgm:t>
    </dgm:pt>
    <dgm:pt modelId="{0CEFA374-3B5C-4834-A5C6-6CB867F8BFA2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Sus.Development</a:t>
          </a:r>
          <a:r>
            <a:rPr lang="en-US" dirty="0" smtClean="0">
              <a:latin typeface="Franklin Gothic Medium Cond" panose="020B0606030402020204" pitchFamily="34" charset="0"/>
            </a:rPr>
            <a:t> ▲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F781CFB-C2EA-4561-A4C3-96A58F11BF3F}" type="parTrans" cxnId="{55A41FA6-23C5-475D-8AB9-A2ADC8289C0B}">
      <dgm:prSet/>
      <dgm:spPr/>
      <dgm:t>
        <a:bodyPr/>
        <a:lstStyle/>
        <a:p>
          <a:endParaRPr lang="en-US"/>
        </a:p>
      </dgm:t>
    </dgm:pt>
    <dgm:pt modelId="{413C48A4-8C66-41BB-8AF7-3C4DCA8BC865}" type="sibTrans" cxnId="{55A41FA6-23C5-475D-8AB9-A2ADC8289C0B}">
      <dgm:prSet/>
      <dgm:spPr/>
      <dgm:t>
        <a:bodyPr/>
        <a:lstStyle/>
        <a:p>
          <a:endParaRPr lang="en-US"/>
        </a:p>
      </dgm:t>
    </dgm:pt>
    <dgm:pt modelId="{BAF0F25F-8C4B-4F67-B2C7-75EC618F965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Cleanliness ▲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83ECA03-97E1-410D-B4A6-982A8DC2E587}" type="parTrans" cxnId="{8597545B-161D-42FB-80FA-F2007F6BA5AC}">
      <dgm:prSet/>
      <dgm:spPr/>
      <dgm:t>
        <a:bodyPr/>
        <a:lstStyle/>
        <a:p>
          <a:endParaRPr lang="en-US"/>
        </a:p>
      </dgm:t>
    </dgm:pt>
    <dgm:pt modelId="{E41319DF-825F-4224-B0E9-BAEB717FD721}" type="sibTrans" cxnId="{8597545B-161D-42FB-80FA-F2007F6BA5AC}">
      <dgm:prSet/>
      <dgm:spPr/>
      <dgm:t>
        <a:bodyPr/>
        <a:lstStyle/>
        <a:p>
          <a:endParaRPr lang="en-US"/>
        </a:p>
      </dgm:t>
    </dgm:pt>
    <dgm:pt modelId="{CD3D4468-4FB6-46EB-9304-C24695DE86C1}" type="pres">
      <dgm:prSet presAssocID="{ED9C8610-B9F8-4C70-8884-17BA734F18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EFD7F4-6F7B-4A5F-A789-586EE1791187}" type="pres">
      <dgm:prSet presAssocID="{3E70AC0D-0324-43D1-957D-9376E29F07E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9F7511-1FD9-4B07-B79E-BCDD9790ACFE}" type="pres">
      <dgm:prSet presAssocID="{3DE2B49F-24FE-4B36-8876-9FC9856E272A}" presName="spacer" presStyleCnt="0"/>
      <dgm:spPr/>
      <dgm:t>
        <a:bodyPr/>
        <a:lstStyle/>
        <a:p>
          <a:endParaRPr lang="en-US"/>
        </a:p>
      </dgm:t>
    </dgm:pt>
    <dgm:pt modelId="{53A81A4A-57DA-46AA-93A2-917675CAE084}" type="pres">
      <dgm:prSet presAssocID="{4985BBF7-E4C4-4DC0-B15D-C00881493AD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09D4A-1CD1-4F6D-B43C-2BAECC32D8E1}" type="pres">
      <dgm:prSet presAssocID="{8A4BE270-C834-49C1-A6AC-BBEC8FB3F7AA}" presName="spacer" presStyleCnt="0"/>
      <dgm:spPr/>
      <dgm:t>
        <a:bodyPr/>
        <a:lstStyle/>
        <a:p>
          <a:endParaRPr lang="en-US"/>
        </a:p>
      </dgm:t>
    </dgm:pt>
    <dgm:pt modelId="{96188C25-E759-4397-9B0B-4AE55A79C1D7}" type="pres">
      <dgm:prSet presAssocID="{BDE1DD23-4820-47F8-9F3B-20CAC3B6C68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F28EDA-B5AC-4C03-B947-DF380686AFBE}" type="pres">
      <dgm:prSet presAssocID="{6EE4C572-DCAD-48A8-9379-BE71ECF23441}" presName="spacer" presStyleCnt="0"/>
      <dgm:spPr/>
      <dgm:t>
        <a:bodyPr/>
        <a:lstStyle/>
        <a:p>
          <a:endParaRPr lang="en-US"/>
        </a:p>
      </dgm:t>
    </dgm:pt>
    <dgm:pt modelId="{06F0F138-5C4A-4BD1-BC6A-3120EA3FE91E}" type="pres">
      <dgm:prSet presAssocID="{0CEFA374-3B5C-4834-A5C6-6CB867F8BFA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03AEB7-89E3-43F6-B3B8-686244843B19}" type="pres">
      <dgm:prSet presAssocID="{413C48A4-8C66-41BB-8AF7-3C4DCA8BC865}" presName="spacer" presStyleCnt="0"/>
      <dgm:spPr/>
      <dgm:t>
        <a:bodyPr/>
        <a:lstStyle/>
        <a:p>
          <a:endParaRPr lang="en-US"/>
        </a:p>
      </dgm:t>
    </dgm:pt>
    <dgm:pt modelId="{95117D3D-4484-4DFA-8F8B-7E232AD03A0F}" type="pres">
      <dgm:prSet presAssocID="{BAF0F25F-8C4B-4F67-B2C7-75EC618F965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CD482E-F8E1-49F3-A8DA-41CFDED46ACC}" type="presOf" srcId="{ED9C8610-B9F8-4C70-8884-17BA734F1801}" destId="{CD3D4468-4FB6-46EB-9304-C24695DE86C1}" srcOrd="0" destOrd="0" presId="urn:microsoft.com/office/officeart/2005/8/layout/vList2"/>
    <dgm:cxn modelId="{C82BBAAD-3347-4F20-AD56-0CB76DA39FF3}" srcId="{ED9C8610-B9F8-4C70-8884-17BA734F1801}" destId="{3E70AC0D-0324-43D1-957D-9376E29F07E3}" srcOrd="0" destOrd="0" parTransId="{CCB32B15-C295-4619-9D7A-C26696EACB91}" sibTransId="{3DE2B49F-24FE-4B36-8876-9FC9856E272A}"/>
    <dgm:cxn modelId="{E87367C3-9CA7-4714-AABF-AB83A55F1D32}" type="presOf" srcId="{BDE1DD23-4820-47F8-9F3B-20CAC3B6C68E}" destId="{96188C25-E759-4397-9B0B-4AE55A79C1D7}" srcOrd="0" destOrd="0" presId="urn:microsoft.com/office/officeart/2005/8/layout/vList2"/>
    <dgm:cxn modelId="{8597545B-161D-42FB-80FA-F2007F6BA5AC}" srcId="{ED9C8610-B9F8-4C70-8884-17BA734F1801}" destId="{BAF0F25F-8C4B-4F67-B2C7-75EC618F965F}" srcOrd="4" destOrd="0" parTransId="{883ECA03-97E1-410D-B4A6-982A8DC2E587}" sibTransId="{E41319DF-825F-4224-B0E9-BAEB717FD721}"/>
    <dgm:cxn modelId="{D4C08F78-EC21-4266-8B98-61FE22056252}" type="presOf" srcId="{BAF0F25F-8C4B-4F67-B2C7-75EC618F965F}" destId="{95117D3D-4484-4DFA-8F8B-7E232AD03A0F}" srcOrd="0" destOrd="0" presId="urn:microsoft.com/office/officeart/2005/8/layout/vList2"/>
    <dgm:cxn modelId="{276E0B30-866B-44DC-B2D8-35B3C6997E63}" type="presOf" srcId="{3E70AC0D-0324-43D1-957D-9376E29F07E3}" destId="{7CEFD7F4-6F7B-4A5F-A789-586EE1791187}" srcOrd="0" destOrd="0" presId="urn:microsoft.com/office/officeart/2005/8/layout/vList2"/>
    <dgm:cxn modelId="{A1B98B2A-3C5E-4741-B775-5799C5E561C7}" type="presOf" srcId="{4985BBF7-E4C4-4DC0-B15D-C00881493AD5}" destId="{53A81A4A-57DA-46AA-93A2-917675CAE084}" srcOrd="0" destOrd="0" presId="urn:microsoft.com/office/officeart/2005/8/layout/vList2"/>
    <dgm:cxn modelId="{BDBB67BC-DCEE-4682-9CF3-5B222ADC0181}" type="presOf" srcId="{0CEFA374-3B5C-4834-A5C6-6CB867F8BFA2}" destId="{06F0F138-5C4A-4BD1-BC6A-3120EA3FE91E}" srcOrd="0" destOrd="0" presId="urn:microsoft.com/office/officeart/2005/8/layout/vList2"/>
    <dgm:cxn modelId="{55A41FA6-23C5-475D-8AB9-A2ADC8289C0B}" srcId="{ED9C8610-B9F8-4C70-8884-17BA734F1801}" destId="{0CEFA374-3B5C-4834-A5C6-6CB867F8BFA2}" srcOrd="3" destOrd="0" parTransId="{0F781CFB-C2EA-4561-A4C3-96A58F11BF3F}" sibTransId="{413C48A4-8C66-41BB-8AF7-3C4DCA8BC865}"/>
    <dgm:cxn modelId="{F7C19FE3-F40E-4C99-AE90-0BED0D62A65B}" srcId="{ED9C8610-B9F8-4C70-8884-17BA734F1801}" destId="{4985BBF7-E4C4-4DC0-B15D-C00881493AD5}" srcOrd="1" destOrd="0" parTransId="{7E98DEF1-44A2-441C-9A6E-42911DB39773}" sibTransId="{8A4BE270-C834-49C1-A6AC-BBEC8FB3F7AA}"/>
    <dgm:cxn modelId="{D90CDD12-0DCF-4BF0-8CDF-11D8DDC196B2}" srcId="{ED9C8610-B9F8-4C70-8884-17BA734F1801}" destId="{BDE1DD23-4820-47F8-9F3B-20CAC3B6C68E}" srcOrd="2" destOrd="0" parTransId="{BD350F68-7584-442A-A514-6F1E91532911}" sibTransId="{6EE4C572-DCAD-48A8-9379-BE71ECF23441}"/>
    <dgm:cxn modelId="{F44A969F-300F-4049-AA7A-D5D9BF376E3F}" type="presParOf" srcId="{CD3D4468-4FB6-46EB-9304-C24695DE86C1}" destId="{7CEFD7F4-6F7B-4A5F-A789-586EE1791187}" srcOrd="0" destOrd="0" presId="urn:microsoft.com/office/officeart/2005/8/layout/vList2"/>
    <dgm:cxn modelId="{4C959024-E43D-4372-A7E0-03C05072D6DE}" type="presParOf" srcId="{CD3D4468-4FB6-46EB-9304-C24695DE86C1}" destId="{D19F7511-1FD9-4B07-B79E-BCDD9790ACFE}" srcOrd="1" destOrd="0" presId="urn:microsoft.com/office/officeart/2005/8/layout/vList2"/>
    <dgm:cxn modelId="{11F9BF3D-58F3-4C1E-9A88-17C4F4B745F9}" type="presParOf" srcId="{CD3D4468-4FB6-46EB-9304-C24695DE86C1}" destId="{53A81A4A-57DA-46AA-93A2-917675CAE084}" srcOrd="2" destOrd="0" presId="urn:microsoft.com/office/officeart/2005/8/layout/vList2"/>
    <dgm:cxn modelId="{8E23A56B-5B03-4320-9864-E8D1B44728D2}" type="presParOf" srcId="{CD3D4468-4FB6-46EB-9304-C24695DE86C1}" destId="{AC009D4A-1CD1-4F6D-B43C-2BAECC32D8E1}" srcOrd="3" destOrd="0" presId="urn:microsoft.com/office/officeart/2005/8/layout/vList2"/>
    <dgm:cxn modelId="{BCC0A264-6F77-45B6-8F04-35B559CED54D}" type="presParOf" srcId="{CD3D4468-4FB6-46EB-9304-C24695DE86C1}" destId="{96188C25-E759-4397-9B0B-4AE55A79C1D7}" srcOrd="4" destOrd="0" presId="urn:microsoft.com/office/officeart/2005/8/layout/vList2"/>
    <dgm:cxn modelId="{AA6BB3BF-A21E-47DA-9447-535D0096B47A}" type="presParOf" srcId="{CD3D4468-4FB6-46EB-9304-C24695DE86C1}" destId="{A2F28EDA-B5AC-4C03-B947-DF380686AFBE}" srcOrd="5" destOrd="0" presId="urn:microsoft.com/office/officeart/2005/8/layout/vList2"/>
    <dgm:cxn modelId="{DE17F688-C1D3-4066-B679-160116CED445}" type="presParOf" srcId="{CD3D4468-4FB6-46EB-9304-C24695DE86C1}" destId="{06F0F138-5C4A-4BD1-BC6A-3120EA3FE91E}" srcOrd="6" destOrd="0" presId="urn:microsoft.com/office/officeart/2005/8/layout/vList2"/>
    <dgm:cxn modelId="{6C01B0AB-B981-4737-8273-54D79B2E45EA}" type="presParOf" srcId="{CD3D4468-4FB6-46EB-9304-C24695DE86C1}" destId="{ED03AEB7-89E3-43F6-B3B8-686244843B19}" srcOrd="7" destOrd="0" presId="urn:microsoft.com/office/officeart/2005/8/layout/vList2"/>
    <dgm:cxn modelId="{3E14EB6E-A52A-43D5-83E7-23EFAF2CCB5A}" type="presParOf" srcId="{CD3D4468-4FB6-46EB-9304-C24695DE86C1}" destId="{95117D3D-4484-4DFA-8F8B-7E232AD03A0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2B6CC8-C53E-4C89-851D-002AD61EEFA2}" type="doc">
      <dgm:prSet loTypeId="urn:microsoft.com/office/officeart/2005/8/layout/lProcess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8D66B4FE-AE3C-40D9-ADAE-7DDC5EA45045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MetroP</a:t>
          </a:r>
          <a:r>
            <a:rPr lang="en-US" dirty="0" smtClean="0">
              <a:latin typeface="Franklin Gothic Medium Cond" panose="020B0606030402020204" pitchFamily="34" charset="0"/>
            </a:rPr>
            <a:t>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18571A0-88CE-4B76-BC2B-7FC3583E5EDE}" type="parTrans" cxnId="{DC637937-7911-43BE-85F8-263C041B3FC2}">
      <dgm:prSet/>
      <dgm:spPr/>
      <dgm:t>
        <a:bodyPr/>
        <a:lstStyle/>
        <a:p>
          <a:endParaRPr lang="en-US"/>
        </a:p>
      </dgm:t>
    </dgm:pt>
    <dgm:pt modelId="{D2CDEDDF-7C05-431D-A456-811ED2A120A8}" type="sibTrans" cxnId="{DC637937-7911-43BE-85F8-263C041B3FC2}">
      <dgm:prSet/>
      <dgm:spPr/>
      <dgm:t>
        <a:bodyPr/>
        <a:lstStyle/>
        <a:p>
          <a:endParaRPr lang="en-US"/>
        </a:p>
      </dgm:t>
    </dgm:pt>
    <dgm:pt modelId="{63CD9155-F262-448A-8E07-A9037C980C2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10L &amp;+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30C410F-00B9-4805-A49E-4FCF15534DF2}" type="parTrans" cxnId="{41FCA2AE-5DA8-420D-84CE-64D43A68DDD2}">
      <dgm:prSet/>
      <dgm:spPr/>
      <dgm:t>
        <a:bodyPr/>
        <a:lstStyle/>
        <a:p>
          <a:endParaRPr lang="en-US"/>
        </a:p>
      </dgm:t>
    </dgm:pt>
    <dgm:pt modelId="{8F950AD7-3169-4AA3-8E5D-6A29F510D85A}" type="sibTrans" cxnId="{41FCA2AE-5DA8-420D-84CE-64D43A68DDD2}">
      <dgm:prSet/>
      <dgm:spPr/>
      <dgm:t>
        <a:bodyPr/>
        <a:lstStyle/>
        <a:p>
          <a:endParaRPr lang="en-US"/>
        </a:p>
      </dgm:t>
    </dgm:pt>
    <dgm:pt modelId="{372C1B0A-1EDC-4D79-BCC4-0428E07B10C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1F83334-5660-4760-B460-A762B0601362}" type="parTrans" cxnId="{068116A8-F8BB-46FC-8977-B5737CE7E0DA}">
      <dgm:prSet/>
      <dgm:spPr/>
      <dgm:t>
        <a:bodyPr/>
        <a:lstStyle/>
        <a:p>
          <a:endParaRPr lang="en-US"/>
        </a:p>
      </dgm:t>
    </dgm:pt>
    <dgm:pt modelId="{50898585-C0FB-4734-975A-3F388384024B}" type="sibTrans" cxnId="{068116A8-F8BB-46FC-8977-B5737CE7E0DA}">
      <dgm:prSet/>
      <dgm:spPr/>
      <dgm:t>
        <a:bodyPr/>
        <a:lstStyle/>
        <a:p>
          <a:endParaRPr lang="en-US"/>
        </a:p>
      </dgm:t>
    </dgm:pt>
    <dgm:pt modelId="{B5CE4391-21CE-46FB-ACC7-E3F0296B56D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T1: 1L &amp;&gt;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52D5397-D08C-4B36-BCFD-8BE19CFC582D}" type="parTrans" cxnId="{1EA46F23-19A9-47FB-9FC5-C1F9B5CFB721}">
      <dgm:prSet/>
      <dgm:spPr/>
      <dgm:t>
        <a:bodyPr/>
        <a:lstStyle/>
        <a:p>
          <a:endParaRPr lang="en-US"/>
        </a:p>
      </dgm:t>
    </dgm:pt>
    <dgm:pt modelId="{C1B2B384-7F7A-4723-8A7F-27D13D4210D9}" type="sibTrans" cxnId="{1EA46F23-19A9-47FB-9FC5-C1F9B5CFB721}">
      <dgm:prSet/>
      <dgm:spPr/>
      <dgm:t>
        <a:bodyPr/>
        <a:lstStyle/>
        <a:p>
          <a:endParaRPr lang="en-US"/>
        </a:p>
      </dgm:t>
    </dgm:pt>
    <dgm:pt modelId="{E4A29AC3-3D54-4A7E-A800-27E8EEF8FE9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Semi-urban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CCA5F27-AE7A-41F0-AF39-DAC6F9C56E4C}" type="parTrans" cxnId="{CCA9B91D-E448-499B-95E3-0B6EFCE3AAB7}">
      <dgm:prSet/>
      <dgm:spPr/>
      <dgm:t>
        <a:bodyPr/>
        <a:lstStyle/>
        <a:p>
          <a:endParaRPr lang="en-US"/>
        </a:p>
      </dgm:t>
    </dgm:pt>
    <dgm:pt modelId="{DB0287F0-5EC0-4F91-BECF-CED8800CB272}" type="sibTrans" cxnId="{CCA9B91D-E448-499B-95E3-0B6EFCE3AAB7}">
      <dgm:prSet/>
      <dgm:spPr/>
      <dgm:t>
        <a:bodyPr/>
        <a:lstStyle/>
        <a:p>
          <a:endParaRPr lang="en-US"/>
        </a:p>
      </dgm:t>
    </dgm:pt>
    <dgm:pt modelId="{6074437C-F00B-43FD-9A63-F405C03BE5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T3: 20k-49,999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1A475E7-CE43-44F1-A51F-964A97AF7CE8}" type="parTrans" cxnId="{A7342CC6-1D45-4D20-A655-066A1F851193}">
      <dgm:prSet/>
      <dgm:spPr/>
      <dgm:t>
        <a:bodyPr/>
        <a:lstStyle/>
        <a:p>
          <a:endParaRPr lang="en-US"/>
        </a:p>
      </dgm:t>
    </dgm:pt>
    <dgm:pt modelId="{F1230165-D586-4EC0-A3F0-F1652565E18F}" type="sibTrans" cxnId="{A7342CC6-1D45-4D20-A655-066A1F851193}">
      <dgm:prSet/>
      <dgm:spPr/>
      <dgm:t>
        <a:bodyPr/>
        <a:lstStyle/>
        <a:p>
          <a:endParaRPr lang="en-US"/>
        </a:p>
      </dgm:t>
    </dgm:pt>
    <dgm:pt modelId="{EA3FFCF3-D4AB-4CA0-8D9A-C7634770D30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AAAA694-5FD1-42E1-A7EB-00B8063BD4C9}" type="parTrans" cxnId="{1FBCD6B1-CCCD-4B57-A5D8-1126AF61291C}">
      <dgm:prSet/>
      <dgm:spPr/>
      <dgm:t>
        <a:bodyPr/>
        <a:lstStyle/>
        <a:p>
          <a:endParaRPr lang="en-US"/>
        </a:p>
      </dgm:t>
    </dgm:pt>
    <dgm:pt modelId="{9B9C1E5D-FC60-42A0-9E76-B03F391C98D5}" type="sibTrans" cxnId="{1FBCD6B1-CCCD-4B57-A5D8-1126AF61291C}">
      <dgm:prSet/>
      <dgm:spPr/>
      <dgm:t>
        <a:bodyPr/>
        <a:lstStyle/>
        <a:p>
          <a:endParaRPr lang="en-US"/>
        </a:p>
      </dgm:t>
    </dgm:pt>
    <dgm:pt modelId="{D77543D0-E375-4BB2-9C88-18779F753EF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T2:50k-99,999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6C92DF6-C6A1-47C8-9787-051E19243C45}" type="parTrans" cxnId="{7579B395-1557-49DC-A539-B2ABCBD7B49A}">
      <dgm:prSet/>
      <dgm:spPr/>
      <dgm:t>
        <a:bodyPr/>
        <a:lstStyle/>
        <a:p>
          <a:endParaRPr lang="en-US"/>
        </a:p>
      </dgm:t>
    </dgm:pt>
    <dgm:pt modelId="{407A46B1-6602-4D77-9375-4F62C23AC7EB}" type="sibTrans" cxnId="{7579B395-1557-49DC-A539-B2ABCBD7B49A}">
      <dgm:prSet/>
      <dgm:spPr/>
      <dgm:t>
        <a:bodyPr/>
        <a:lstStyle/>
        <a:p>
          <a:endParaRPr lang="en-US"/>
        </a:p>
      </dgm:t>
    </dgm:pt>
    <dgm:pt modelId="{2D8211BF-8552-45A7-B21D-4121E72E5FE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T4: 10k-19,999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95B407-EF2D-469E-AE0A-D3BB2D6F42DB}" type="parTrans" cxnId="{D6A5A00C-8836-4306-9CFD-4432201EAC35}">
      <dgm:prSet/>
      <dgm:spPr/>
      <dgm:t>
        <a:bodyPr/>
        <a:lstStyle/>
        <a:p>
          <a:endParaRPr lang="en-US"/>
        </a:p>
      </dgm:t>
    </dgm:pt>
    <dgm:pt modelId="{7D4C7B47-B2B1-4360-843C-9E7E97E2C872}" type="sibTrans" cxnId="{D6A5A00C-8836-4306-9CFD-4432201EAC35}">
      <dgm:prSet/>
      <dgm:spPr/>
      <dgm:t>
        <a:bodyPr/>
        <a:lstStyle/>
        <a:p>
          <a:endParaRPr lang="en-US"/>
        </a:p>
      </dgm:t>
    </dgm:pt>
    <dgm:pt modelId="{93EA9133-1654-49CB-BC14-D49FDC27A70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T5: 5k-9999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98510C8-C56E-4A22-996E-883CAB6AFEE8}" type="parTrans" cxnId="{74FADD6F-8CC7-4DFA-B921-2943B46FD33C}">
      <dgm:prSet/>
      <dgm:spPr/>
      <dgm:t>
        <a:bodyPr/>
        <a:lstStyle/>
        <a:p>
          <a:endParaRPr lang="en-US"/>
        </a:p>
      </dgm:t>
    </dgm:pt>
    <dgm:pt modelId="{DFDCB7FF-9DA1-4CC7-A29B-B5EE3BA83919}" type="sibTrans" cxnId="{74FADD6F-8CC7-4DFA-B921-2943B46FD33C}">
      <dgm:prSet/>
      <dgm:spPr/>
      <dgm:t>
        <a:bodyPr/>
        <a:lstStyle/>
        <a:p>
          <a:endParaRPr lang="en-US"/>
        </a:p>
      </dgm:t>
    </dgm:pt>
    <dgm:pt modelId="{BD35EF3F-30D6-4E47-9061-DBFB88218DC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T6: &lt;5k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CCDDB62-421C-4940-AE71-94E497F92CD3}" type="parTrans" cxnId="{3B2F7DA4-2D48-4058-BFDB-E6520E42623C}">
      <dgm:prSet/>
      <dgm:spPr/>
      <dgm:t>
        <a:bodyPr/>
        <a:lstStyle/>
        <a:p>
          <a:endParaRPr lang="en-US"/>
        </a:p>
      </dgm:t>
    </dgm:pt>
    <dgm:pt modelId="{4D95F85C-1042-40DE-A787-3ACE82EDD2D0}" type="sibTrans" cxnId="{3B2F7DA4-2D48-4058-BFDB-E6520E42623C}">
      <dgm:prSet/>
      <dgm:spPr/>
      <dgm:t>
        <a:bodyPr/>
        <a:lstStyle/>
        <a:p>
          <a:endParaRPr lang="en-US"/>
        </a:p>
      </dgm:t>
    </dgm:pt>
    <dgm:pt modelId="{9473B432-BF36-41C0-B4CD-0107E505D5EA}" type="pres">
      <dgm:prSet presAssocID="{0F2B6CC8-C53E-4C89-851D-002AD61EEFA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4ACB16-C1B5-41E7-A009-F7E833C128D3}" type="pres">
      <dgm:prSet presAssocID="{8D66B4FE-AE3C-40D9-ADAE-7DDC5EA45045}" presName="compNode" presStyleCnt="0"/>
      <dgm:spPr/>
    </dgm:pt>
    <dgm:pt modelId="{19EC4595-C647-49E1-A19F-68812E79B786}" type="pres">
      <dgm:prSet presAssocID="{8D66B4FE-AE3C-40D9-ADAE-7DDC5EA45045}" presName="aNode" presStyleLbl="bgShp" presStyleIdx="0" presStyleCnt="4" custLinFactNeighborX="-44"/>
      <dgm:spPr/>
      <dgm:t>
        <a:bodyPr/>
        <a:lstStyle/>
        <a:p>
          <a:endParaRPr lang="en-US"/>
        </a:p>
      </dgm:t>
    </dgm:pt>
    <dgm:pt modelId="{4AC7494C-C7C5-4471-A439-2D2F381B67A6}" type="pres">
      <dgm:prSet presAssocID="{8D66B4FE-AE3C-40D9-ADAE-7DDC5EA45045}" presName="textNode" presStyleLbl="bgShp" presStyleIdx="0" presStyleCnt="4"/>
      <dgm:spPr/>
      <dgm:t>
        <a:bodyPr/>
        <a:lstStyle/>
        <a:p>
          <a:endParaRPr lang="en-US"/>
        </a:p>
      </dgm:t>
    </dgm:pt>
    <dgm:pt modelId="{9F48F43F-3CF7-4CF2-801E-63D4A54B1F25}" type="pres">
      <dgm:prSet presAssocID="{8D66B4FE-AE3C-40D9-ADAE-7DDC5EA45045}" presName="compChildNode" presStyleCnt="0"/>
      <dgm:spPr/>
    </dgm:pt>
    <dgm:pt modelId="{AF9F36A6-3A17-4665-B487-67E08C6CA18D}" type="pres">
      <dgm:prSet presAssocID="{8D66B4FE-AE3C-40D9-ADAE-7DDC5EA45045}" presName="theInnerList" presStyleCnt="0"/>
      <dgm:spPr/>
    </dgm:pt>
    <dgm:pt modelId="{2E0C3683-747F-4D3B-892C-5A63BE932E68}" type="pres">
      <dgm:prSet presAssocID="{63CD9155-F262-448A-8E07-A9037C980C29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D07A4-C02B-4BBB-8950-1958E598588D}" type="pres">
      <dgm:prSet presAssocID="{8D66B4FE-AE3C-40D9-ADAE-7DDC5EA45045}" presName="aSpace" presStyleCnt="0"/>
      <dgm:spPr/>
    </dgm:pt>
    <dgm:pt modelId="{B99A8914-E90E-481A-9CA3-051E3D9DB14C}" type="pres">
      <dgm:prSet presAssocID="{372C1B0A-1EDC-4D79-BCC4-0428E07B10C5}" presName="compNode" presStyleCnt="0"/>
      <dgm:spPr/>
    </dgm:pt>
    <dgm:pt modelId="{7B51BE31-0823-4BA8-BC41-C1CA89FA73F7}" type="pres">
      <dgm:prSet presAssocID="{372C1B0A-1EDC-4D79-BCC4-0428E07B10C5}" presName="aNode" presStyleLbl="bgShp" presStyleIdx="1" presStyleCnt="4"/>
      <dgm:spPr/>
      <dgm:t>
        <a:bodyPr/>
        <a:lstStyle/>
        <a:p>
          <a:endParaRPr lang="en-US"/>
        </a:p>
      </dgm:t>
    </dgm:pt>
    <dgm:pt modelId="{DD6A0E2F-E677-4108-B9C7-32C93C2B4862}" type="pres">
      <dgm:prSet presAssocID="{372C1B0A-1EDC-4D79-BCC4-0428E07B10C5}" presName="textNode" presStyleLbl="bgShp" presStyleIdx="1" presStyleCnt="4"/>
      <dgm:spPr/>
      <dgm:t>
        <a:bodyPr/>
        <a:lstStyle/>
        <a:p>
          <a:endParaRPr lang="en-US"/>
        </a:p>
      </dgm:t>
    </dgm:pt>
    <dgm:pt modelId="{BFBAF73D-D7E0-4BF0-BFE5-94104AFB660F}" type="pres">
      <dgm:prSet presAssocID="{372C1B0A-1EDC-4D79-BCC4-0428E07B10C5}" presName="compChildNode" presStyleCnt="0"/>
      <dgm:spPr/>
    </dgm:pt>
    <dgm:pt modelId="{C083F416-F4F6-47F6-862E-8AE77E7E5B9B}" type="pres">
      <dgm:prSet presAssocID="{372C1B0A-1EDC-4D79-BCC4-0428E07B10C5}" presName="theInnerList" presStyleCnt="0"/>
      <dgm:spPr/>
    </dgm:pt>
    <dgm:pt modelId="{008DBE86-6F0D-4A23-93F7-90B2F4F6A373}" type="pres">
      <dgm:prSet presAssocID="{B5CE4391-21CE-46FB-ACC7-E3F0296B56DA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703B-10C3-4571-895A-E10660BEC988}" type="pres">
      <dgm:prSet presAssocID="{B5CE4391-21CE-46FB-ACC7-E3F0296B56DA}" presName="aSpace2" presStyleCnt="0"/>
      <dgm:spPr/>
    </dgm:pt>
    <dgm:pt modelId="{53F0953B-4B56-4D6B-8BE3-F64C659A5206}" type="pres">
      <dgm:prSet presAssocID="{D77543D0-E375-4BB2-9C88-18779F753EF7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44759-965C-410B-8C20-87DD4E08F5B2}" type="pres">
      <dgm:prSet presAssocID="{372C1B0A-1EDC-4D79-BCC4-0428E07B10C5}" presName="aSpace" presStyleCnt="0"/>
      <dgm:spPr/>
    </dgm:pt>
    <dgm:pt modelId="{6C0C922F-8620-494C-BF72-953CFEC26287}" type="pres">
      <dgm:prSet presAssocID="{E4A29AC3-3D54-4A7E-A800-27E8EEF8FE94}" presName="compNode" presStyleCnt="0"/>
      <dgm:spPr/>
    </dgm:pt>
    <dgm:pt modelId="{14D15FBB-FC7F-408A-9D0C-6F5F006474D6}" type="pres">
      <dgm:prSet presAssocID="{E4A29AC3-3D54-4A7E-A800-27E8EEF8FE94}" presName="aNode" presStyleLbl="bgShp" presStyleIdx="2" presStyleCnt="4"/>
      <dgm:spPr/>
      <dgm:t>
        <a:bodyPr/>
        <a:lstStyle/>
        <a:p>
          <a:endParaRPr lang="en-US"/>
        </a:p>
      </dgm:t>
    </dgm:pt>
    <dgm:pt modelId="{1AC33616-DC10-4399-81C9-3D0300EF3786}" type="pres">
      <dgm:prSet presAssocID="{E4A29AC3-3D54-4A7E-A800-27E8EEF8FE94}" presName="textNode" presStyleLbl="bgShp" presStyleIdx="2" presStyleCnt="4"/>
      <dgm:spPr/>
      <dgm:t>
        <a:bodyPr/>
        <a:lstStyle/>
        <a:p>
          <a:endParaRPr lang="en-US"/>
        </a:p>
      </dgm:t>
    </dgm:pt>
    <dgm:pt modelId="{210E3726-5F9C-407E-AE60-610A13299BB4}" type="pres">
      <dgm:prSet presAssocID="{E4A29AC3-3D54-4A7E-A800-27E8EEF8FE94}" presName="compChildNode" presStyleCnt="0"/>
      <dgm:spPr/>
    </dgm:pt>
    <dgm:pt modelId="{3ADFCC4C-239E-46D9-B962-B5BCB301E918}" type="pres">
      <dgm:prSet presAssocID="{E4A29AC3-3D54-4A7E-A800-27E8EEF8FE94}" presName="theInnerList" presStyleCnt="0"/>
      <dgm:spPr/>
    </dgm:pt>
    <dgm:pt modelId="{9BD27E90-A85B-42CF-97DF-2AE2D0AF5626}" type="pres">
      <dgm:prSet presAssocID="{6074437C-F00B-43FD-9A63-F405C03BE5D7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E6102-71A9-42EB-BB74-9723F6CAE074}" type="pres">
      <dgm:prSet presAssocID="{6074437C-F00B-43FD-9A63-F405C03BE5D7}" presName="aSpace2" presStyleCnt="0"/>
      <dgm:spPr/>
    </dgm:pt>
    <dgm:pt modelId="{1ED053D2-1B5C-493C-92C6-035EDBDEA97E}" type="pres">
      <dgm:prSet presAssocID="{2D8211BF-8552-45A7-B21D-4121E72E5FE5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211C28-972F-45C3-85DD-3580F1FBAAD8}" type="pres">
      <dgm:prSet presAssocID="{E4A29AC3-3D54-4A7E-A800-27E8EEF8FE94}" presName="aSpace" presStyleCnt="0"/>
      <dgm:spPr/>
    </dgm:pt>
    <dgm:pt modelId="{99439443-8126-40D9-A576-1514614DB16D}" type="pres">
      <dgm:prSet presAssocID="{EA3FFCF3-D4AB-4CA0-8D9A-C7634770D302}" presName="compNode" presStyleCnt="0"/>
      <dgm:spPr/>
    </dgm:pt>
    <dgm:pt modelId="{171DF736-BEDC-42B9-B782-5E63C2F38CCB}" type="pres">
      <dgm:prSet presAssocID="{EA3FFCF3-D4AB-4CA0-8D9A-C7634770D302}" presName="aNode" presStyleLbl="bgShp" presStyleIdx="3" presStyleCnt="4"/>
      <dgm:spPr/>
      <dgm:t>
        <a:bodyPr/>
        <a:lstStyle/>
        <a:p>
          <a:endParaRPr lang="en-US"/>
        </a:p>
      </dgm:t>
    </dgm:pt>
    <dgm:pt modelId="{E2146D9D-EFA6-4A4B-8287-B5C47873B77D}" type="pres">
      <dgm:prSet presAssocID="{EA3FFCF3-D4AB-4CA0-8D9A-C7634770D302}" presName="textNode" presStyleLbl="bgShp" presStyleIdx="3" presStyleCnt="4"/>
      <dgm:spPr/>
      <dgm:t>
        <a:bodyPr/>
        <a:lstStyle/>
        <a:p>
          <a:endParaRPr lang="en-US"/>
        </a:p>
      </dgm:t>
    </dgm:pt>
    <dgm:pt modelId="{16A80E7A-ADA1-48FC-B8B6-CA03117C055B}" type="pres">
      <dgm:prSet presAssocID="{EA3FFCF3-D4AB-4CA0-8D9A-C7634770D302}" presName="compChildNode" presStyleCnt="0"/>
      <dgm:spPr/>
    </dgm:pt>
    <dgm:pt modelId="{D8646DF8-109D-40CB-9545-E67A2EB11441}" type="pres">
      <dgm:prSet presAssocID="{EA3FFCF3-D4AB-4CA0-8D9A-C7634770D302}" presName="theInnerList" presStyleCnt="0"/>
      <dgm:spPr/>
    </dgm:pt>
    <dgm:pt modelId="{95BF8A1B-EFCD-49C5-A50D-6E4410A48BAF}" type="pres">
      <dgm:prSet presAssocID="{93EA9133-1654-49CB-BC14-D49FDC27A70B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D5079E-9B4E-49A2-8285-3E14DF7AC171}" type="pres">
      <dgm:prSet presAssocID="{93EA9133-1654-49CB-BC14-D49FDC27A70B}" presName="aSpace2" presStyleCnt="0"/>
      <dgm:spPr/>
    </dgm:pt>
    <dgm:pt modelId="{E90965EF-67E6-464E-AB35-20062573330A}" type="pres">
      <dgm:prSet presAssocID="{BD35EF3F-30D6-4E47-9061-DBFB88218DC4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96E035-38AD-42F0-B5A1-43D12F554083}" type="presOf" srcId="{372C1B0A-1EDC-4D79-BCC4-0428E07B10C5}" destId="{DD6A0E2F-E677-4108-B9C7-32C93C2B4862}" srcOrd="1" destOrd="0" presId="urn:microsoft.com/office/officeart/2005/8/layout/lProcess2"/>
    <dgm:cxn modelId="{068116A8-F8BB-46FC-8977-B5737CE7E0DA}" srcId="{0F2B6CC8-C53E-4C89-851D-002AD61EEFA2}" destId="{372C1B0A-1EDC-4D79-BCC4-0428E07B10C5}" srcOrd="1" destOrd="0" parTransId="{A1F83334-5660-4760-B460-A762B0601362}" sibTransId="{50898585-C0FB-4734-975A-3F388384024B}"/>
    <dgm:cxn modelId="{A7342CC6-1D45-4D20-A655-066A1F851193}" srcId="{E4A29AC3-3D54-4A7E-A800-27E8EEF8FE94}" destId="{6074437C-F00B-43FD-9A63-F405C03BE5D7}" srcOrd="0" destOrd="0" parTransId="{C1A475E7-CE43-44F1-A51F-964A97AF7CE8}" sibTransId="{F1230165-D586-4EC0-A3F0-F1652565E18F}"/>
    <dgm:cxn modelId="{F366E21A-39B0-46A8-A15E-D4D1629F4EBC}" type="presOf" srcId="{93EA9133-1654-49CB-BC14-D49FDC27A70B}" destId="{95BF8A1B-EFCD-49C5-A50D-6E4410A48BAF}" srcOrd="0" destOrd="0" presId="urn:microsoft.com/office/officeart/2005/8/layout/lProcess2"/>
    <dgm:cxn modelId="{5BD0B36D-9434-4FD1-9DAF-6656AF59D6D4}" type="presOf" srcId="{8D66B4FE-AE3C-40D9-ADAE-7DDC5EA45045}" destId="{4AC7494C-C7C5-4471-A439-2D2F381B67A6}" srcOrd="1" destOrd="0" presId="urn:microsoft.com/office/officeart/2005/8/layout/lProcess2"/>
    <dgm:cxn modelId="{18F250C6-E133-425D-8243-CB584EB62E64}" type="presOf" srcId="{EA3FFCF3-D4AB-4CA0-8D9A-C7634770D302}" destId="{171DF736-BEDC-42B9-B782-5E63C2F38CCB}" srcOrd="0" destOrd="0" presId="urn:microsoft.com/office/officeart/2005/8/layout/lProcess2"/>
    <dgm:cxn modelId="{8DA5EAE6-9A1C-45F5-8E36-4C242C7958F5}" type="presOf" srcId="{0F2B6CC8-C53E-4C89-851D-002AD61EEFA2}" destId="{9473B432-BF36-41C0-B4CD-0107E505D5EA}" srcOrd="0" destOrd="0" presId="urn:microsoft.com/office/officeart/2005/8/layout/lProcess2"/>
    <dgm:cxn modelId="{1EA46F23-19A9-47FB-9FC5-C1F9B5CFB721}" srcId="{372C1B0A-1EDC-4D79-BCC4-0428E07B10C5}" destId="{B5CE4391-21CE-46FB-ACC7-E3F0296B56DA}" srcOrd="0" destOrd="0" parTransId="{952D5397-D08C-4B36-BCFD-8BE19CFC582D}" sibTransId="{C1B2B384-7F7A-4723-8A7F-27D13D4210D9}"/>
    <dgm:cxn modelId="{3B2F7DA4-2D48-4058-BFDB-E6520E42623C}" srcId="{EA3FFCF3-D4AB-4CA0-8D9A-C7634770D302}" destId="{BD35EF3F-30D6-4E47-9061-DBFB88218DC4}" srcOrd="1" destOrd="0" parTransId="{2CCDDB62-421C-4940-AE71-94E497F92CD3}" sibTransId="{4D95F85C-1042-40DE-A787-3ACE82EDD2D0}"/>
    <dgm:cxn modelId="{7579B395-1557-49DC-A539-B2ABCBD7B49A}" srcId="{372C1B0A-1EDC-4D79-BCC4-0428E07B10C5}" destId="{D77543D0-E375-4BB2-9C88-18779F753EF7}" srcOrd="1" destOrd="0" parTransId="{66C92DF6-C6A1-47C8-9787-051E19243C45}" sibTransId="{407A46B1-6602-4D77-9375-4F62C23AC7EB}"/>
    <dgm:cxn modelId="{DE39D3BD-D96C-4A1D-90A1-72CA413FE8A3}" type="presOf" srcId="{63CD9155-F262-448A-8E07-A9037C980C29}" destId="{2E0C3683-747F-4D3B-892C-5A63BE932E68}" srcOrd="0" destOrd="0" presId="urn:microsoft.com/office/officeart/2005/8/layout/lProcess2"/>
    <dgm:cxn modelId="{CCA9B91D-E448-499B-95E3-0B6EFCE3AAB7}" srcId="{0F2B6CC8-C53E-4C89-851D-002AD61EEFA2}" destId="{E4A29AC3-3D54-4A7E-A800-27E8EEF8FE94}" srcOrd="2" destOrd="0" parTransId="{ACCA5F27-AE7A-41F0-AF39-DAC6F9C56E4C}" sibTransId="{DB0287F0-5EC0-4F91-BECF-CED8800CB272}"/>
    <dgm:cxn modelId="{41FCA2AE-5DA8-420D-84CE-64D43A68DDD2}" srcId="{8D66B4FE-AE3C-40D9-ADAE-7DDC5EA45045}" destId="{63CD9155-F262-448A-8E07-A9037C980C29}" srcOrd="0" destOrd="0" parTransId="{830C410F-00B9-4805-A49E-4FCF15534DF2}" sibTransId="{8F950AD7-3169-4AA3-8E5D-6A29F510D85A}"/>
    <dgm:cxn modelId="{668A7988-1B27-4597-BA50-CABED29BE5C9}" type="presOf" srcId="{2D8211BF-8552-45A7-B21D-4121E72E5FE5}" destId="{1ED053D2-1B5C-493C-92C6-035EDBDEA97E}" srcOrd="0" destOrd="0" presId="urn:microsoft.com/office/officeart/2005/8/layout/lProcess2"/>
    <dgm:cxn modelId="{F446BE8F-CC52-4D26-B4DE-42915C800682}" type="presOf" srcId="{E4A29AC3-3D54-4A7E-A800-27E8EEF8FE94}" destId="{14D15FBB-FC7F-408A-9D0C-6F5F006474D6}" srcOrd="0" destOrd="0" presId="urn:microsoft.com/office/officeart/2005/8/layout/lProcess2"/>
    <dgm:cxn modelId="{1FBCD6B1-CCCD-4B57-A5D8-1126AF61291C}" srcId="{0F2B6CC8-C53E-4C89-851D-002AD61EEFA2}" destId="{EA3FFCF3-D4AB-4CA0-8D9A-C7634770D302}" srcOrd="3" destOrd="0" parTransId="{5AAAA694-5FD1-42E1-A7EB-00B8063BD4C9}" sibTransId="{9B9C1E5D-FC60-42A0-9E76-B03F391C98D5}"/>
    <dgm:cxn modelId="{7848F045-6A92-471E-A749-458BB4EF6AB6}" type="presOf" srcId="{372C1B0A-1EDC-4D79-BCC4-0428E07B10C5}" destId="{7B51BE31-0823-4BA8-BC41-C1CA89FA73F7}" srcOrd="0" destOrd="0" presId="urn:microsoft.com/office/officeart/2005/8/layout/lProcess2"/>
    <dgm:cxn modelId="{2B7BAE82-831D-4B0C-9148-945AAA1A94CC}" type="presOf" srcId="{D77543D0-E375-4BB2-9C88-18779F753EF7}" destId="{53F0953B-4B56-4D6B-8BE3-F64C659A5206}" srcOrd="0" destOrd="0" presId="urn:microsoft.com/office/officeart/2005/8/layout/lProcess2"/>
    <dgm:cxn modelId="{F093494C-0C69-4A15-A96F-9E4CB32C7836}" type="presOf" srcId="{8D66B4FE-AE3C-40D9-ADAE-7DDC5EA45045}" destId="{19EC4595-C647-49E1-A19F-68812E79B786}" srcOrd="0" destOrd="0" presId="urn:microsoft.com/office/officeart/2005/8/layout/lProcess2"/>
    <dgm:cxn modelId="{6475ACC5-766C-4EC5-A945-EDDBB316F4FD}" type="presOf" srcId="{BD35EF3F-30D6-4E47-9061-DBFB88218DC4}" destId="{E90965EF-67E6-464E-AB35-20062573330A}" srcOrd="0" destOrd="0" presId="urn:microsoft.com/office/officeart/2005/8/layout/lProcess2"/>
    <dgm:cxn modelId="{9ADBAC1C-F8FD-4A96-82BE-893898D89716}" type="presOf" srcId="{E4A29AC3-3D54-4A7E-A800-27E8EEF8FE94}" destId="{1AC33616-DC10-4399-81C9-3D0300EF3786}" srcOrd="1" destOrd="0" presId="urn:microsoft.com/office/officeart/2005/8/layout/lProcess2"/>
    <dgm:cxn modelId="{4C8DBA89-9C15-4D1F-B0F0-A5A5F85465E2}" type="presOf" srcId="{6074437C-F00B-43FD-9A63-F405C03BE5D7}" destId="{9BD27E90-A85B-42CF-97DF-2AE2D0AF5626}" srcOrd="0" destOrd="0" presId="urn:microsoft.com/office/officeart/2005/8/layout/lProcess2"/>
    <dgm:cxn modelId="{4186FCA4-C5FF-41AC-900B-10273494E2AF}" type="presOf" srcId="{EA3FFCF3-D4AB-4CA0-8D9A-C7634770D302}" destId="{E2146D9D-EFA6-4A4B-8287-B5C47873B77D}" srcOrd="1" destOrd="0" presId="urn:microsoft.com/office/officeart/2005/8/layout/lProcess2"/>
    <dgm:cxn modelId="{74FADD6F-8CC7-4DFA-B921-2943B46FD33C}" srcId="{EA3FFCF3-D4AB-4CA0-8D9A-C7634770D302}" destId="{93EA9133-1654-49CB-BC14-D49FDC27A70B}" srcOrd="0" destOrd="0" parTransId="{F98510C8-C56E-4A22-996E-883CAB6AFEE8}" sibTransId="{DFDCB7FF-9DA1-4CC7-A29B-B5EE3BA83919}"/>
    <dgm:cxn modelId="{D6A5A00C-8836-4306-9CFD-4432201EAC35}" srcId="{E4A29AC3-3D54-4A7E-A800-27E8EEF8FE94}" destId="{2D8211BF-8552-45A7-B21D-4121E72E5FE5}" srcOrd="1" destOrd="0" parTransId="{E595B407-EF2D-469E-AE0A-D3BB2D6F42DB}" sibTransId="{7D4C7B47-B2B1-4360-843C-9E7E97E2C872}"/>
    <dgm:cxn modelId="{DC637937-7911-43BE-85F8-263C041B3FC2}" srcId="{0F2B6CC8-C53E-4C89-851D-002AD61EEFA2}" destId="{8D66B4FE-AE3C-40D9-ADAE-7DDC5EA45045}" srcOrd="0" destOrd="0" parTransId="{218571A0-88CE-4B76-BC2B-7FC3583E5EDE}" sibTransId="{D2CDEDDF-7C05-431D-A456-811ED2A120A8}"/>
    <dgm:cxn modelId="{46A01A15-2C32-48B1-8146-EBEE60E4AA7F}" type="presOf" srcId="{B5CE4391-21CE-46FB-ACC7-E3F0296B56DA}" destId="{008DBE86-6F0D-4A23-93F7-90B2F4F6A373}" srcOrd="0" destOrd="0" presId="urn:microsoft.com/office/officeart/2005/8/layout/lProcess2"/>
    <dgm:cxn modelId="{06027651-9204-4931-BD10-2E4AD716F057}" type="presParOf" srcId="{9473B432-BF36-41C0-B4CD-0107E505D5EA}" destId="{314ACB16-C1B5-41E7-A009-F7E833C128D3}" srcOrd="0" destOrd="0" presId="urn:microsoft.com/office/officeart/2005/8/layout/lProcess2"/>
    <dgm:cxn modelId="{20A4688D-316B-4A4A-B86F-CCCAB32C872B}" type="presParOf" srcId="{314ACB16-C1B5-41E7-A009-F7E833C128D3}" destId="{19EC4595-C647-49E1-A19F-68812E79B786}" srcOrd="0" destOrd="0" presId="urn:microsoft.com/office/officeart/2005/8/layout/lProcess2"/>
    <dgm:cxn modelId="{C604FEC6-064C-4A9B-A3CB-C7112DD087F5}" type="presParOf" srcId="{314ACB16-C1B5-41E7-A009-F7E833C128D3}" destId="{4AC7494C-C7C5-4471-A439-2D2F381B67A6}" srcOrd="1" destOrd="0" presId="urn:microsoft.com/office/officeart/2005/8/layout/lProcess2"/>
    <dgm:cxn modelId="{BAF4D867-A147-401E-9FB7-D1E0F46BCD91}" type="presParOf" srcId="{314ACB16-C1B5-41E7-A009-F7E833C128D3}" destId="{9F48F43F-3CF7-4CF2-801E-63D4A54B1F25}" srcOrd="2" destOrd="0" presId="urn:microsoft.com/office/officeart/2005/8/layout/lProcess2"/>
    <dgm:cxn modelId="{19AF2566-63C3-48ED-820A-E4C13F607FCE}" type="presParOf" srcId="{9F48F43F-3CF7-4CF2-801E-63D4A54B1F25}" destId="{AF9F36A6-3A17-4665-B487-67E08C6CA18D}" srcOrd="0" destOrd="0" presId="urn:microsoft.com/office/officeart/2005/8/layout/lProcess2"/>
    <dgm:cxn modelId="{AD2C9DD5-4127-4C02-AAEF-56DD8EA0B796}" type="presParOf" srcId="{AF9F36A6-3A17-4665-B487-67E08C6CA18D}" destId="{2E0C3683-747F-4D3B-892C-5A63BE932E68}" srcOrd="0" destOrd="0" presId="urn:microsoft.com/office/officeart/2005/8/layout/lProcess2"/>
    <dgm:cxn modelId="{25CBB380-1EEC-48B0-B37C-836AB7D840AB}" type="presParOf" srcId="{9473B432-BF36-41C0-B4CD-0107E505D5EA}" destId="{BCBD07A4-C02B-4BBB-8950-1958E598588D}" srcOrd="1" destOrd="0" presId="urn:microsoft.com/office/officeart/2005/8/layout/lProcess2"/>
    <dgm:cxn modelId="{7BA8FF1B-46E6-4748-9CF3-331490C29CBB}" type="presParOf" srcId="{9473B432-BF36-41C0-B4CD-0107E505D5EA}" destId="{B99A8914-E90E-481A-9CA3-051E3D9DB14C}" srcOrd="2" destOrd="0" presId="urn:microsoft.com/office/officeart/2005/8/layout/lProcess2"/>
    <dgm:cxn modelId="{88575C30-156B-4822-92E6-9620E258B76C}" type="presParOf" srcId="{B99A8914-E90E-481A-9CA3-051E3D9DB14C}" destId="{7B51BE31-0823-4BA8-BC41-C1CA89FA73F7}" srcOrd="0" destOrd="0" presId="urn:microsoft.com/office/officeart/2005/8/layout/lProcess2"/>
    <dgm:cxn modelId="{26A28834-39AB-4105-8D2E-9531CCE47912}" type="presParOf" srcId="{B99A8914-E90E-481A-9CA3-051E3D9DB14C}" destId="{DD6A0E2F-E677-4108-B9C7-32C93C2B4862}" srcOrd="1" destOrd="0" presId="urn:microsoft.com/office/officeart/2005/8/layout/lProcess2"/>
    <dgm:cxn modelId="{588F39D7-4430-4664-9974-C2EF553A3361}" type="presParOf" srcId="{B99A8914-E90E-481A-9CA3-051E3D9DB14C}" destId="{BFBAF73D-D7E0-4BF0-BFE5-94104AFB660F}" srcOrd="2" destOrd="0" presId="urn:microsoft.com/office/officeart/2005/8/layout/lProcess2"/>
    <dgm:cxn modelId="{A73903D1-939E-404B-ACD3-B77DD455864A}" type="presParOf" srcId="{BFBAF73D-D7E0-4BF0-BFE5-94104AFB660F}" destId="{C083F416-F4F6-47F6-862E-8AE77E7E5B9B}" srcOrd="0" destOrd="0" presId="urn:microsoft.com/office/officeart/2005/8/layout/lProcess2"/>
    <dgm:cxn modelId="{F4183F99-275B-45CB-8026-CF2516053CAB}" type="presParOf" srcId="{C083F416-F4F6-47F6-862E-8AE77E7E5B9B}" destId="{008DBE86-6F0D-4A23-93F7-90B2F4F6A373}" srcOrd="0" destOrd="0" presId="urn:microsoft.com/office/officeart/2005/8/layout/lProcess2"/>
    <dgm:cxn modelId="{F05F5D74-4A93-49C4-B154-314BF2438ECC}" type="presParOf" srcId="{C083F416-F4F6-47F6-862E-8AE77E7E5B9B}" destId="{5DD4703B-10C3-4571-895A-E10660BEC988}" srcOrd="1" destOrd="0" presId="urn:microsoft.com/office/officeart/2005/8/layout/lProcess2"/>
    <dgm:cxn modelId="{306814C2-DA37-48A5-AB4E-C5921731AA43}" type="presParOf" srcId="{C083F416-F4F6-47F6-862E-8AE77E7E5B9B}" destId="{53F0953B-4B56-4D6B-8BE3-F64C659A5206}" srcOrd="2" destOrd="0" presId="urn:microsoft.com/office/officeart/2005/8/layout/lProcess2"/>
    <dgm:cxn modelId="{FBAD2DFB-9FB3-4A9D-A7E7-A9F9C93EBE95}" type="presParOf" srcId="{9473B432-BF36-41C0-B4CD-0107E505D5EA}" destId="{A2D44759-965C-410B-8C20-87DD4E08F5B2}" srcOrd="3" destOrd="0" presId="urn:microsoft.com/office/officeart/2005/8/layout/lProcess2"/>
    <dgm:cxn modelId="{DF888810-6A95-4E7F-8771-4DA93C446B63}" type="presParOf" srcId="{9473B432-BF36-41C0-B4CD-0107E505D5EA}" destId="{6C0C922F-8620-494C-BF72-953CFEC26287}" srcOrd="4" destOrd="0" presId="urn:microsoft.com/office/officeart/2005/8/layout/lProcess2"/>
    <dgm:cxn modelId="{4A6A21AF-D236-4A38-A933-6F2663036CD9}" type="presParOf" srcId="{6C0C922F-8620-494C-BF72-953CFEC26287}" destId="{14D15FBB-FC7F-408A-9D0C-6F5F006474D6}" srcOrd="0" destOrd="0" presId="urn:microsoft.com/office/officeart/2005/8/layout/lProcess2"/>
    <dgm:cxn modelId="{552921DA-D628-4086-B7CF-867D0E892D51}" type="presParOf" srcId="{6C0C922F-8620-494C-BF72-953CFEC26287}" destId="{1AC33616-DC10-4399-81C9-3D0300EF3786}" srcOrd="1" destOrd="0" presId="urn:microsoft.com/office/officeart/2005/8/layout/lProcess2"/>
    <dgm:cxn modelId="{2544010F-0297-42D9-859D-70ABC37811C0}" type="presParOf" srcId="{6C0C922F-8620-494C-BF72-953CFEC26287}" destId="{210E3726-5F9C-407E-AE60-610A13299BB4}" srcOrd="2" destOrd="0" presId="urn:microsoft.com/office/officeart/2005/8/layout/lProcess2"/>
    <dgm:cxn modelId="{277DE1EB-E71A-4D70-BF30-B1FCFF3E7F6E}" type="presParOf" srcId="{210E3726-5F9C-407E-AE60-610A13299BB4}" destId="{3ADFCC4C-239E-46D9-B962-B5BCB301E918}" srcOrd="0" destOrd="0" presId="urn:microsoft.com/office/officeart/2005/8/layout/lProcess2"/>
    <dgm:cxn modelId="{E1B2A131-E6E4-466A-946F-E19E63914CA7}" type="presParOf" srcId="{3ADFCC4C-239E-46D9-B962-B5BCB301E918}" destId="{9BD27E90-A85B-42CF-97DF-2AE2D0AF5626}" srcOrd="0" destOrd="0" presId="urn:microsoft.com/office/officeart/2005/8/layout/lProcess2"/>
    <dgm:cxn modelId="{586D7D99-39D2-4EA2-8DE9-D415C44E6DD1}" type="presParOf" srcId="{3ADFCC4C-239E-46D9-B962-B5BCB301E918}" destId="{ECCE6102-71A9-42EB-BB74-9723F6CAE074}" srcOrd="1" destOrd="0" presId="urn:microsoft.com/office/officeart/2005/8/layout/lProcess2"/>
    <dgm:cxn modelId="{88F81A64-746D-4BBA-96EA-45628F8A8188}" type="presParOf" srcId="{3ADFCC4C-239E-46D9-B962-B5BCB301E918}" destId="{1ED053D2-1B5C-493C-92C6-035EDBDEA97E}" srcOrd="2" destOrd="0" presId="urn:microsoft.com/office/officeart/2005/8/layout/lProcess2"/>
    <dgm:cxn modelId="{C850AB82-E0BB-4591-87DF-74B6BD9220F2}" type="presParOf" srcId="{9473B432-BF36-41C0-B4CD-0107E505D5EA}" destId="{A2211C28-972F-45C3-85DD-3580F1FBAAD8}" srcOrd="5" destOrd="0" presId="urn:microsoft.com/office/officeart/2005/8/layout/lProcess2"/>
    <dgm:cxn modelId="{6004926F-564F-4501-8F73-342F4C316E83}" type="presParOf" srcId="{9473B432-BF36-41C0-B4CD-0107E505D5EA}" destId="{99439443-8126-40D9-A576-1514614DB16D}" srcOrd="6" destOrd="0" presId="urn:microsoft.com/office/officeart/2005/8/layout/lProcess2"/>
    <dgm:cxn modelId="{2B9C0EEA-F817-4B8F-AF27-67D903E604BE}" type="presParOf" srcId="{99439443-8126-40D9-A576-1514614DB16D}" destId="{171DF736-BEDC-42B9-B782-5E63C2F38CCB}" srcOrd="0" destOrd="0" presId="urn:microsoft.com/office/officeart/2005/8/layout/lProcess2"/>
    <dgm:cxn modelId="{48DE3CA8-7DE2-43F1-91C7-912AB905FEA6}" type="presParOf" srcId="{99439443-8126-40D9-A576-1514614DB16D}" destId="{E2146D9D-EFA6-4A4B-8287-B5C47873B77D}" srcOrd="1" destOrd="0" presId="urn:microsoft.com/office/officeart/2005/8/layout/lProcess2"/>
    <dgm:cxn modelId="{08AE61DE-EA35-4381-AC5E-5213182A102E}" type="presParOf" srcId="{99439443-8126-40D9-A576-1514614DB16D}" destId="{16A80E7A-ADA1-48FC-B8B6-CA03117C055B}" srcOrd="2" destOrd="0" presId="urn:microsoft.com/office/officeart/2005/8/layout/lProcess2"/>
    <dgm:cxn modelId="{AA4E1305-F271-4571-9C37-21DDEAE3BD14}" type="presParOf" srcId="{16A80E7A-ADA1-48FC-B8B6-CA03117C055B}" destId="{D8646DF8-109D-40CB-9545-E67A2EB11441}" srcOrd="0" destOrd="0" presId="urn:microsoft.com/office/officeart/2005/8/layout/lProcess2"/>
    <dgm:cxn modelId="{0C1DD9EB-708F-43BC-AA95-A661AB7CF394}" type="presParOf" srcId="{D8646DF8-109D-40CB-9545-E67A2EB11441}" destId="{95BF8A1B-EFCD-49C5-A50D-6E4410A48BAF}" srcOrd="0" destOrd="0" presId="urn:microsoft.com/office/officeart/2005/8/layout/lProcess2"/>
    <dgm:cxn modelId="{B3612820-65B2-43F7-B022-9A5B91D6D6CC}" type="presParOf" srcId="{D8646DF8-109D-40CB-9545-E67A2EB11441}" destId="{84D5079E-9B4E-49A2-8285-3E14DF7AC171}" srcOrd="1" destOrd="0" presId="urn:microsoft.com/office/officeart/2005/8/layout/lProcess2"/>
    <dgm:cxn modelId="{9407F1CD-58A6-422F-B34E-5CB16B3D8AA8}" type="presParOf" srcId="{D8646DF8-109D-40CB-9545-E67A2EB11441}" destId="{E90965EF-67E6-464E-AB35-20062573330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714BD6-DD6F-4429-B556-193AA3065FFA}" type="doc">
      <dgm:prSet loTypeId="urn:microsoft.com/office/officeart/2005/8/layout/vList4" loCatId="picture" qsTypeId="urn:microsoft.com/office/officeart/2005/8/quickstyle/simple1" qsCatId="simple" csTypeId="urn:microsoft.com/office/officeart/2005/8/colors/colorful2" csCatId="colorful" phldr="1"/>
      <dgm:spPr/>
    </dgm:pt>
    <dgm:pt modelId="{584040E4-FB09-4629-87FE-A8DB93AB448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Draft Tenancy Act 2015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28170A8-E8F4-42B1-8179-F1D491A2E2AC}" type="parTrans" cxnId="{22845E94-D91E-4640-B59F-3FCD7D8C47A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A668E3F-C5E0-43FF-A96B-EBFEADFA4052}" type="sibTrans" cxnId="{22845E94-D91E-4640-B59F-3FCD7D8C47A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B1BBC80-DC33-493E-89D1-D26A98A516DE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Real estate Development bill 2015</a:t>
          </a:r>
          <a:endParaRPr lang="en-US" dirty="0" smtClean="0">
            <a:latin typeface="Franklin Gothic Medium Cond" panose="020B0606030402020204" pitchFamily="34" charset="0"/>
          </a:endParaRPr>
        </a:p>
      </dgm:t>
    </dgm:pt>
    <dgm:pt modelId="{DE6668B7-63D9-4BC8-833F-37D699D220E6}" type="parTrans" cxnId="{177EFC87-E811-4E90-8B54-3E80E092908D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6CA21E4-A2AF-43A0-94E0-AA82FCFA1EBA}" type="sibTrans" cxnId="{177EFC87-E811-4E90-8B54-3E80E092908D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89F74AB-3AB6-4430-84B4-B81A36104053}" type="pres">
      <dgm:prSet presAssocID="{12714BD6-DD6F-4429-B556-193AA3065FFA}" presName="linear" presStyleCnt="0">
        <dgm:presLayoutVars>
          <dgm:dir/>
          <dgm:resizeHandles val="exact"/>
        </dgm:presLayoutVars>
      </dgm:prSet>
      <dgm:spPr/>
    </dgm:pt>
    <dgm:pt modelId="{FF5274BD-812C-445C-AC8F-98B4651F2330}" type="pres">
      <dgm:prSet presAssocID="{584040E4-FB09-4629-87FE-A8DB93AB4483}" presName="comp" presStyleCnt="0"/>
      <dgm:spPr/>
    </dgm:pt>
    <dgm:pt modelId="{B65C19FA-3F81-4914-82EB-7EDC1B17A988}" type="pres">
      <dgm:prSet presAssocID="{584040E4-FB09-4629-87FE-A8DB93AB4483}" presName="box" presStyleLbl="node1" presStyleIdx="0" presStyleCnt="2"/>
      <dgm:spPr/>
      <dgm:t>
        <a:bodyPr/>
        <a:lstStyle/>
        <a:p>
          <a:endParaRPr lang="en-US"/>
        </a:p>
      </dgm:t>
    </dgm:pt>
    <dgm:pt modelId="{C14A0E11-9467-4391-A0C7-21A55EBB5E18}" type="pres">
      <dgm:prSet presAssocID="{584040E4-FB09-4629-87FE-A8DB93AB4483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18EF61D-E4A5-462E-AE4E-F4D6D085220A}" type="pres">
      <dgm:prSet presAssocID="{584040E4-FB09-4629-87FE-A8DB93AB4483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5A31A7-E658-4DAC-A4E1-30C984D1A634}" type="pres">
      <dgm:prSet presAssocID="{1A668E3F-C5E0-43FF-A96B-EBFEADFA4052}" presName="spacer" presStyleCnt="0"/>
      <dgm:spPr/>
    </dgm:pt>
    <dgm:pt modelId="{C895241C-6640-4302-907B-943C1B5C6CF3}" type="pres">
      <dgm:prSet presAssocID="{9B1BBC80-DC33-493E-89D1-D26A98A516DE}" presName="comp" presStyleCnt="0"/>
      <dgm:spPr/>
    </dgm:pt>
    <dgm:pt modelId="{14347624-D729-4216-A475-77B9D055A044}" type="pres">
      <dgm:prSet presAssocID="{9B1BBC80-DC33-493E-89D1-D26A98A516DE}" presName="box" presStyleLbl="node1" presStyleIdx="1" presStyleCnt="2"/>
      <dgm:spPr/>
      <dgm:t>
        <a:bodyPr/>
        <a:lstStyle/>
        <a:p>
          <a:endParaRPr lang="en-US"/>
        </a:p>
      </dgm:t>
    </dgm:pt>
    <dgm:pt modelId="{D297F59D-A3BD-430F-8802-2CC48B816A59}" type="pres">
      <dgm:prSet presAssocID="{9B1BBC80-DC33-493E-89D1-D26A98A516DE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D88EBB9-FA49-4DC1-807F-939E2FBDE5F8}" type="pres">
      <dgm:prSet presAssocID="{9B1BBC80-DC33-493E-89D1-D26A98A516D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845E94-D91E-4640-B59F-3FCD7D8C47AA}" srcId="{12714BD6-DD6F-4429-B556-193AA3065FFA}" destId="{584040E4-FB09-4629-87FE-A8DB93AB4483}" srcOrd="0" destOrd="0" parTransId="{628170A8-E8F4-42B1-8179-F1D491A2E2AC}" sibTransId="{1A668E3F-C5E0-43FF-A96B-EBFEADFA4052}"/>
    <dgm:cxn modelId="{F34972A4-E665-4CD9-BA10-C7BE3A2AF64F}" type="presOf" srcId="{9B1BBC80-DC33-493E-89D1-D26A98A516DE}" destId="{FD88EBB9-FA49-4DC1-807F-939E2FBDE5F8}" srcOrd="1" destOrd="0" presId="urn:microsoft.com/office/officeart/2005/8/layout/vList4"/>
    <dgm:cxn modelId="{9BAE4E76-E358-4929-A177-8213B6CB751E}" type="presOf" srcId="{12714BD6-DD6F-4429-B556-193AA3065FFA}" destId="{F89F74AB-3AB6-4430-84B4-B81A36104053}" srcOrd="0" destOrd="0" presId="urn:microsoft.com/office/officeart/2005/8/layout/vList4"/>
    <dgm:cxn modelId="{142A0F80-4520-4720-92FF-4DA9F2528EE9}" type="presOf" srcId="{9B1BBC80-DC33-493E-89D1-D26A98A516DE}" destId="{14347624-D729-4216-A475-77B9D055A044}" srcOrd="0" destOrd="0" presId="urn:microsoft.com/office/officeart/2005/8/layout/vList4"/>
    <dgm:cxn modelId="{B73E297A-911E-4AE8-9BCE-D7D0BF1794A4}" type="presOf" srcId="{584040E4-FB09-4629-87FE-A8DB93AB4483}" destId="{B65C19FA-3F81-4914-82EB-7EDC1B17A988}" srcOrd="0" destOrd="0" presId="urn:microsoft.com/office/officeart/2005/8/layout/vList4"/>
    <dgm:cxn modelId="{DAFCB7E9-F797-4D1C-93B4-ED92CF38F23F}" type="presOf" srcId="{584040E4-FB09-4629-87FE-A8DB93AB4483}" destId="{218EF61D-E4A5-462E-AE4E-F4D6D085220A}" srcOrd="1" destOrd="0" presId="urn:microsoft.com/office/officeart/2005/8/layout/vList4"/>
    <dgm:cxn modelId="{177EFC87-E811-4E90-8B54-3E80E092908D}" srcId="{12714BD6-DD6F-4429-B556-193AA3065FFA}" destId="{9B1BBC80-DC33-493E-89D1-D26A98A516DE}" srcOrd="1" destOrd="0" parTransId="{DE6668B7-63D9-4BC8-833F-37D699D220E6}" sibTransId="{36CA21E4-A2AF-43A0-94E0-AA82FCFA1EBA}"/>
    <dgm:cxn modelId="{C2D0944D-8582-4234-9C8F-8D7F567674A7}" type="presParOf" srcId="{F89F74AB-3AB6-4430-84B4-B81A36104053}" destId="{FF5274BD-812C-445C-AC8F-98B4651F2330}" srcOrd="0" destOrd="0" presId="urn:microsoft.com/office/officeart/2005/8/layout/vList4"/>
    <dgm:cxn modelId="{1E56EE75-32A0-4F3A-9D5B-052AEC0EBEBE}" type="presParOf" srcId="{FF5274BD-812C-445C-AC8F-98B4651F2330}" destId="{B65C19FA-3F81-4914-82EB-7EDC1B17A988}" srcOrd="0" destOrd="0" presId="urn:microsoft.com/office/officeart/2005/8/layout/vList4"/>
    <dgm:cxn modelId="{54C035AB-2AEC-48D1-8666-051DED917445}" type="presParOf" srcId="{FF5274BD-812C-445C-AC8F-98B4651F2330}" destId="{C14A0E11-9467-4391-A0C7-21A55EBB5E18}" srcOrd="1" destOrd="0" presId="urn:microsoft.com/office/officeart/2005/8/layout/vList4"/>
    <dgm:cxn modelId="{314399D8-32FB-4312-B407-20E4F93BD789}" type="presParOf" srcId="{FF5274BD-812C-445C-AC8F-98B4651F2330}" destId="{218EF61D-E4A5-462E-AE4E-F4D6D085220A}" srcOrd="2" destOrd="0" presId="urn:microsoft.com/office/officeart/2005/8/layout/vList4"/>
    <dgm:cxn modelId="{E385E28C-B718-411B-8C26-B602C164ED51}" type="presParOf" srcId="{F89F74AB-3AB6-4430-84B4-B81A36104053}" destId="{C85A31A7-E658-4DAC-A4E1-30C984D1A634}" srcOrd="1" destOrd="0" presId="urn:microsoft.com/office/officeart/2005/8/layout/vList4"/>
    <dgm:cxn modelId="{1DCAC07D-AF31-4ECB-86CF-718C9E506BC9}" type="presParOf" srcId="{F89F74AB-3AB6-4430-84B4-B81A36104053}" destId="{C895241C-6640-4302-907B-943C1B5C6CF3}" srcOrd="2" destOrd="0" presId="urn:microsoft.com/office/officeart/2005/8/layout/vList4"/>
    <dgm:cxn modelId="{8A5A7D0E-0A9A-4748-84A8-A787DBC79186}" type="presParOf" srcId="{C895241C-6640-4302-907B-943C1B5C6CF3}" destId="{14347624-D729-4216-A475-77B9D055A044}" srcOrd="0" destOrd="0" presId="urn:microsoft.com/office/officeart/2005/8/layout/vList4"/>
    <dgm:cxn modelId="{7EDA7689-BF0F-42BA-9F0C-A78F72DD7383}" type="presParOf" srcId="{C895241C-6640-4302-907B-943C1B5C6CF3}" destId="{D297F59D-A3BD-430F-8802-2CC48B816A59}" srcOrd="1" destOrd="0" presId="urn:microsoft.com/office/officeart/2005/8/layout/vList4"/>
    <dgm:cxn modelId="{CDA13365-09CC-4FBB-A845-D7CA0BDF99F9}" type="presParOf" srcId="{C895241C-6640-4302-907B-943C1B5C6CF3}" destId="{FD88EBB9-FA49-4DC1-807F-939E2FBDE5F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Before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After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6229A2FC-81B6-446A-9DAF-E71F526EFF7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Tenant refuses to pay higher rent- eviction difficult, lengthy court process.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B3289AE-1016-45BE-8096-25F6C566DF03}" type="parTrans" cxnId="{97D91B9A-8B78-4B66-9492-706714F0EEBB}">
      <dgm:prSet/>
      <dgm:spPr/>
      <dgm:t>
        <a:bodyPr/>
        <a:lstStyle/>
        <a:p>
          <a:endParaRPr lang="en-US"/>
        </a:p>
      </dgm:t>
    </dgm:pt>
    <dgm:pt modelId="{5FDDE872-D7B1-4E15-B784-2D6ED019944B}" type="sibTrans" cxnId="{97D91B9A-8B78-4B66-9492-706714F0EEBB}">
      <dgm:prSet/>
      <dgm:spPr/>
      <dgm:t>
        <a:bodyPr/>
        <a:lstStyle/>
        <a:p>
          <a:endParaRPr lang="en-US"/>
        </a:p>
      </dgm:t>
    </dgm:pt>
    <dgm:pt modelId="{10D90131-C0CB-483D-9094-C87914C7EE9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Notice  3 months before old agreement expires. If not accepted- automatic eviction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92B6F13-18FD-4639-9073-FE8641374C34}" type="parTrans" cxnId="{3E55CCE2-1F6D-4AE5-9D11-93DCEDBDEE95}">
      <dgm:prSet/>
      <dgm:spPr/>
      <dgm:t>
        <a:bodyPr/>
        <a:lstStyle/>
        <a:p>
          <a:endParaRPr lang="en-US"/>
        </a:p>
      </dgm:t>
    </dgm:pt>
    <dgm:pt modelId="{77193BDC-4481-4AFA-8388-F816C4F5D003}" type="sibTrans" cxnId="{3E55CCE2-1F6D-4AE5-9D11-93DCEDBDEE95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2A43680C-E483-460A-85BB-C9E7C5F0E488}" type="presOf" srcId="{6229A2FC-81B6-446A-9DAF-E71F526EFF79}" destId="{C0118579-178F-4BDC-9C11-D326FBB0409B}" srcOrd="0" destOrd="0" presId="urn:microsoft.com/office/officeart/2005/8/layout/hList1"/>
    <dgm:cxn modelId="{C90D6DD0-0650-4FBC-9864-C09A02AEB312}" type="presOf" srcId="{68476810-4E5C-464D-B525-EB2E04E8E55D}" destId="{6ED549A7-22CB-4B8C-BA95-86F97C28099E}" srcOrd="0" destOrd="0" presId="urn:microsoft.com/office/officeart/2005/8/layout/hList1"/>
    <dgm:cxn modelId="{1E4A5E1C-2E35-4830-AFC4-31621A62AA78}" type="presOf" srcId="{C6E057AD-784D-4660-96FE-0E8EF5FECF78}" destId="{6B680C85-02BC-4919-9347-89EA82098A3F}" srcOrd="0" destOrd="0" presId="urn:microsoft.com/office/officeart/2005/8/layout/hList1"/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0646B3E8-882F-41A5-989C-23B41927247D}" type="presOf" srcId="{10D90131-C0CB-483D-9094-C87914C7EE9F}" destId="{A24315E4-9E7D-4BF5-84B7-08D22D634695}" srcOrd="0" destOrd="0" presId="urn:microsoft.com/office/officeart/2005/8/layout/hList1"/>
    <dgm:cxn modelId="{3A5F667D-7995-42E2-824F-A0F1DC3D387A}" type="presOf" srcId="{097A4C94-4D42-4A56-91D9-4B5B9E8D1896}" destId="{7B7EB80B-71A9-4F4D-BF6E-EFF58CE1BC87}" srcOrd="0" destOrd="0" presId="urn:microsoft.com/office/officeart/2005/8/layout/hList1"/>
    <dgm:cxn modelId="{3E55CCE2-1F6D-4AE5-9D11-93DCEDBDEE95}" srcId="{097A4C94-4D42-4A56-91D9-4B5B9E8D1896}" destId="{10D90131-C0CB-483D-9094-C87914C7EE9F}" srcOrd="0" destOrd="0" parTransId="{092B6F13-18FD-4639-9073-FE8641374C34}" sibTransId="{77193BDC-4481-4AFA-8388-F816C4F5D003}"/>
    <dgm:cxn modelId="{97D91B9A-8B78-4B66-9492-706714F0EEBB}" srcId="{68476810-4E5C-464D-B525-EB2E04E8E55D}" destId="{6229A2FC-81B6-446A-9DAF-E71F526EFF79}" srcOrd="0" destOrd="0" parTransId="{CB3289AE-1016-45BE-8096-25F6C566DF03}" sibTransId="{5FDDE872-D7B1-4E15-B784-2D6ED019944B}"/>
    <dgm:cxn modelId="{33EC8535-6CB2-4D90-90CA-4D0E140F96B3}" type="presParOf" srcId="{6B680C85-02BC-4919-9347-89EA82098A3F}" destId="{01F7C308-4E81-4EAA-BBFA-47B2E92A0493}" srcOrd="0" destOrd="0" presId="urn:microsoft.com/office/officeart/2005/8/layout/hList1"/>
    <dgm:cxn modelId="{B683A5E7-447C-411A-A7EA-D9DFC0C053CE}" type="presParOf" srcId="{01F7C308-4E81-4EAA-BBFA-47B2E92A0493}" destId="{6ED549A7-22CB-4B8C-BA95-86F97C28099E}" srcOrd="0" destOrd="0" presId="urn:microsoft.com/office/officeart/2005/8/layout/hList1"/>
    <dgm:cxn modelId="{200200CC-212A-4DF4-B4DD-B37383715311}" type="presParOf" srcId="{01F7C308-4E81-4EAA-BBFA-47B2E92A0493}" destId="{C0118579-178F-4BDC-9C11-D326FBB0409B}" srcOrd="1" destOrd="0" presId="urn:microsoft.com/office/officeart/2005/8/layout/hList1"/>
    <dgm:cxn modelId="{407E86A7-7E9D-4BBF-A8E0-6176BC00FB9C}" type="presParOf" srcId="{6B680C85-02BC-4919-9347-89EA82098A3F}" destId="{EBD273C3-814D-43C9-B68F-2C3AC48D51EB}" srcOrd="1" destOrd="0" presId="urn:microsoft.com/office/officeart/2005/8/layout/hList1"/>
    <dgm:cxn modelId="{18165E0D-9363-49DA-902A-78B8E1A4D934}" type="presParOf" srcId="{6B680C85-02BC-4919-9347-89EA82098A3F}" destId="{6A87C837-6557-44AE-B485-1D85980C4B54}" srcOrd="2" destOrd="0" presId="urn:microsoft.com/office/officeart/2005/8/layout/hList1"/>
    <dgm:cxn modelId="{9B2E9053-8E0F-48C7-BD4E-CF88EA1F347A}" type="presParOf" srcId="{6A87C837-6557-44AE-B485-1D85980C4B54}" destId="{7B7EB80B-71A9-4F4D-BF6E-EFF58CE1BC87}" srcOrd="0" destOrd="0" presId="urn:microsoft.com/office/officeart/2005/8/layout/hList1"/>
    <dgm:cxn modelId="{506E3BF6-B4CC-474C-AD12-E4DC740D885E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Before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After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6229A2FC-81B6-446A-9DAF-E71F526EFF7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Tenancy law applied if agreements with min. 12 months period.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B3289AE-1016-45BE-8096-25F6C566DF03}" type="parTrans" cxnId="{97D91B9A-8B78-4B66-9492-706714F0EEBB}">
      <dgm:prSet/>
      <dgm:spPr/>
      <dgm:t>
        <a:bodyPr/>
        <a:lstStyle/>
        <a:p>
          <a:endParaRPr lang="en-US"/>
        </a:p>
      </dgm:t>
    </dgm:pt>
    <dgm:pt modelId="{5FDDE872-D7B1-4E15-B784-2D6ED019944B}" type="sibTrans" cxnId="{97D91B9A-8B78-4B66-9492-706714F0EEBB}">
      <dgm:prSet/>
      <dgm:spPr/>
      <dgm:t>
        <a:bodyPr/>
        <a:lstStyle/>
        <a:p>
          <a:endParaRPr lang="en-US"/>
        </a:p>
      </dgm:t>
    </dgm:pt>
    <dgm:pt modelId="{10D90131-C0CB-483D-9094-C87914C7EE9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No such term limit.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92B6F13-18FD-4639-9073-FE8641374C34}" type="parTrans" cxnId="{3E55CCE2-1F6D-4AE5-9D11-93DCEDBDEE95}">
      <dgm:prSet/>
      <dgm:spPr/>
      <dgm:t>
        <a:bodyPr/>
        <a:lstStyle/>
        <a:p>
          <a:endParaRPr lang="en-US"/>
        </a:p>
      </dgm:t>
    </dgm:pt>
    <dgm:pt modelId="{77193BDC-4481-4AFA-8388-F816C4F5D003}" type="sibTrans" cxnId="{3E55CCE2-1F6D-4AE5-9D11-93DCEDBDEE95}">
      <dgm:prSet/>
      <dgm:spPr/>
      <dgm:t>
        <a:bodyPr/>
        <a:lstStyle/>
        <a:p>
          <a:endParaRPr lang="en-US"/>
        </a:p>
      </dgm:t>
    </dgm:pt>
    <dgm:pt modelId="{6BE2AA53-2DAA-454E-B635-B2087385BDF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Deliberately 11 months agreements signed to evade law.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C0A5BD3-8D30-4C86-9E9D-9A965D5B68D1}" type="parTrans" cxnId="{2E5C7C1F-F18C-4BAC-966A-F0415524CD8E}">
      <dgm:prSet/>
      <dgm:spPr/>
    </dgm:pt>
    <dgm:pt modelId="{87CC2B91-7254-4EF1-A2A6-71398DB206FA}" type="sibTrans" cxnId="{2E5C7C1F-F18C-4BAC-966A-F0415524CD8E}">
      <dgm:prSet/>
      <dgm:spPr/>
    </dgm:pt>
    <dgm:pt modelId="{FBFDC8BB-585B-47E8-8D69-1C9101D0218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Even 3-4 months renting out possible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A6F5599-7D23-4E62-BFF0-FB813BE79C86}" type="parTrans" cxnId="{19560B63-1570-41C4-B36B-FDCF9E2A951A}">
      <dgm:prSet/>
      <dgm:spPr/>
    </dgm:pt>
    <dgm:pt modelId="{9054137C-8CE4-4103-98A7-7DAF96430054}" type="sibTrans" cxnId="{19560B63-1570-41C4-B36B-FDCF9E2A951A}">
      <dgm:prSet/>
      <dgm:spPr/>
    </dgm:pt>
    <dgm:pt modelId="{CA684D6B-7F68-4674-BF77-B600ECB80AE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Eviction on rent default.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113CBC-D634-4FCC-AD10-86355F0CBFD3}" type="parTrans" cxnId="{CC7EA9E5-0E38-4C7B-BF1A-539177854F3F}">
      <dgm:prSet/>
      <dgm:spPr/>
    </dgm:pt>
    <dgm:pt modelId="{7FAC859F-3D61-4448-8074-0272CA23A700}" type="sibTrans" cxnId="{CC7EA9E5-0E38-4C7B-BF1A-539177854F3F}">
      <dgm:prSet/>
      <dgm:spPr/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3E55CCE2-1F6D-4AE5-9D11-93DCEDBDEE95}" srcId="{097A4C94-4D42-4A56-91D9-4B5B9E8D1896}" destId="{10D90131-C0CB-483D-9094-C87914C7EE9F}" srcOrd="0" destOrd="0" parTransId="{092B6F13-18FD-4639-9073-FE8641374C34}" sibTransId="{77193BDC-4481-4AFA-8388-F816C4F5D003}"/>
    <dgm:cxn modelId="{19560B63-1570-41C4-B36B-FDCF9E2A951A}" srcId="{097A4C94-4D42-4A56-91D9-4B5B9E8D1896}" destId="{FBFDC8BB-585B-47E8-8D69-1C9101D02186}" srcOrd="1" destOrd="0" parTransId="{CA6F5599-7D23-4E62-BFF0-FB813BE79C86}" sibTransId="{9054137C-8CE4-4103-98A7-7DAF96430054}"/>
    <dgm:cxn modelId="{CC7EA9E5-0E38-4C7B-BF1A-539177854F3F}" srcId="{097A4C94-4D42-4A56-91D9-4B5B9E8D1896}" destId="{CA684D6B-7F68-4674-BF77-B600ECB80AE3}" srcOrd="2" destOrd="0" parTransId="{BA113CBC-D634-4FCC-AD10-86355F0CBFD3}" sibTransId="{7FAC859F-3D61-4448-8074-0272CA23A700}"/>
    <dgm:cxn modelId="{BDD21C34-FD8A-41A8-9697-7AC002647D2D}" type="presOf" srcId="{10D90131-C0CB-483D-9094-C87914C7EE9F}" destId="{A24315E4-9E7D-4BF5-84B7-08D22D634695}" srcOrd="0" destOrd="0" presId="urn:microsoft.com/office/officeart/2005/8/layout/hList1"/>
    <dgm:cxn modelId="{478C6A12-2145-4BDA-9667-C878F5722B04}" type="presOf" srcId="{CA684D6B-7F68-4674-BF77-B600ECB80AE3}" destId="{A24315E4-9E7D-4BF5-84B7-08D22D634695}" srcOrd="0" destOrd="2" presId="urn:microsoft.com/office/officeart/2005/8/layout/hList1"/>
    <dgm:cxn modelId="{97D91B9A-8B78-4B66-9492-706714F0EEBB}" srcId="{68476810-4E5C-464D-B525-EB2E04E8E55D}" destId="{6229A2FC-81B6-446A-9DAF-E71F526EFF79}" srcOrd="0" destOrd="0" parTransId="{CB3289AE-1016-45BE-8096-25F6C566DF03}" sibTransId="{5FDDE872-D7B1-4E15-B784-2D6ED019944B}"/>
    <dgm:cxn modelId="{CF78D421-4A16-485A-A430-78209A08ECEC}" type="presOf" srcId="{68476810-4E5C-464D-B525-EB2E04E8E55D}" destId="{6ED549A7-22CB-4B8C-BA95-86F97C28099E}" srcOrd="0" destOrd="0" presId="urn:microsoft.com/office/officeart/2005/8/layout/hList1"/>
    <dgm:cxn modelId="{AF2CCCEE-9A85-4661-A9FE-68EF70AA7343}" type="presOf" srcId="{6229A2FC-81B6-446A-9DAF-E71F526EFF79}" destId="{C0118579-178F-4BDC-9C11-D326FBB0409B}" srcOrd="0" destOrd="0" presId="urn:microsoft.com/office/officeart/2005/8/layout/hList1"/>
    <dgm:cxn modelId="{5C9E85B7-6341-4E83-8061-152A2A38D64D}" type="presOf" srcId="{097A4C94-4D42-4A56-91D9-4B5B9E8D1896}" destId="{7B7EB80B-71A9-4F4D-BF6E-EFF58CE1BC87}" srcOrd="0" destOrd="0" presId="urn:microsoft.com/office/officeart/2005/8/layout/hList1"/>
    <dgm:cxn modelId="{6BCC144A-ADC2-4C83-9D73-9B8041306D97}" type="presOf" srcId="{FBFDC8BB-585B-47E8-8D69-1C9101D02186}" destId="{A24315E4-9E7D-4BF5-84B7-08D22D634695}" srcOrd="0" destOrd="1" presId="urn:microsoft.com/office/officeart/2005/8/layout/hList1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6A77F0F5-E8B1-400E-802F-8747D801973F}" type="presOf" srcId="{C6E057AD-784D-4660-96FE-0E8EF5FECF78}" destId="{6B680C85-02BC-4919-9347-89EA82098A3F}" srcOrd="0" destOrd="0" presId="urn:microsoft.com/office/officeart/2005/8/layout/hList1"/>
    <dgm:cxn modelId="{2E5C7C1F-F18C-4BAC-966A-F0415524CD8E}" srcId="{68476810-4E5C-464D-B525-EB2E04E8E55D}" destId="{6BE2AA53-2DAA-454E-B635-B2087385BDF9}" srcOrd="1" destOrd="0" parTransId="{CC0A5BD3-8D30-4C86-9E9D-9A965D5B68D1}" sibTransId="{87CC2B91-7254-4EF1-A2A6-71398DB206FA}"/>
    <dgm:cxn modelId="{9A3A2E65-90B9-421D-BBBA-3FA04585390B}" type="presOf" srcId="{6BE2AA53-2DAA-454E-B635-B2087385BDF9}" destId="{C0118579-178F-4BDC-9C11-D326FBB0409B}" srcOrd="0" destOrd="1" presId="urn:microsoft.com/office/officeart/2005/8/layout/hList1"/>
    <dgm:cxn modelId="{CCF91B9D-DD93-49A8-A0CE-2014DD0DD11F}" type="presParOf" srcId="{6B680C85-02BC-4919-9347-89EA82098A3F}" destId="{01F7C308-4E81-4EAA-BBFA-47B2E92A0493}" srcOrd="0" destOrd="0" presId="urn:microsoft.com/office/officeart/2005/8/layout/hList1"/>
    <dgm:cxn modelId="{374390E8-3932-48E5-9A37-D5D85AAEA53E}" type="presParOf" srcId="{01F7C308-4E81-4EAA-BBFA-47B2E92A0493}" destId="{6ED549A7-22CB-4B8C-BA95-86F97C28099E}" srcOrd="0" destOrd="0" presId="urn:microsoft.com/office/officeart/2005/8/layout/hList1"/>
    <dgm:cxn modelId="{5E1E99ED-3E56-4153-9B49-2EEE8A20D94A}" type="presParOf" srcId="{01F7C308-4E81-4EAA-BBFA-47B2E92A0493}" destId="{C0118579-178F-4BDC-9C11-D326FBB0409B}" srcOrd="1" destOrd="0" presId="urn:microsoft.com/office/officeart/2005/8/layout/hList1"/>
    <dgm:cxn modelId="{CCFCD5EF-5EF3-444E-9EB9-B4DB71471267}" type="presParOf" srcId="{6B680C85-02BC-4919-9347-89EA82098A3F}" destId="{EBD273C3-814D-43C9-B68F-2C3AC48D51EB}" srcOrd="1" destOrd="0" presId="urn:microsoft.com/office/officeart/2005/8/layout/hList1"/>
    <dgm:cxn modelId="{DB239F49-A161-45A9-B068-7B2048E3CE25}" type="presParOf" srcId="{6B680C85-02BC-4919-9347-89EA82098A3F}" destId="{6A87C837-6557-44AE-B485-1D85980C4B54}" srcOrd="2" destOrd="0" presId="urn:microsoft.com/office/officeart/2005/8/layout/hList1"/>
    <dgm:cxn modelId="{65FA164D-574D-460E-87F9-F303FBA20A52}" type="presParOf" srcId="{6A87C837-6557-44AE-B485-1D85980C4B54}" destId="{7B7EB80B-71A9-4F4D-BF6E-EFF58CE1BC87}" srcOrd="0" destOrd="0" presId="urn:microsoft.com/office/officeart/2005/8/layout/hList1"/>
    <dgm:cxn modelId="{93AB44D5-B674-4FD9-8647-6E609A74C285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Before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After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6229A2FC-81B6-446A-9DAF-E71F526EFF7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No such provision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B3289AE-1016-45BE-8096-25F6C566DF03}" type="parTrans" cxnId="{97D91B9A-8B78-4B66-9492-706714F0EEBB}">
      <dgm:prSet/>
      <dgm:spPr/>
      <dgm:t>
        <a:bodyPr/>
        <a:lstStyle/>
        <a:p>
          <a:endParaRPr lang="en-US"/>
        </a:p>
      </dgm:t>
    </dgm:pt>
    <dgm:pt modelId="{5FDDE872-D7B1-4E15-B784-2D6ED019944B}" type="sibTrans" cxnId="{97D91B9A-8B78-4B66-9492-706714F0EEBB}">
      <dgm:prSet/>
      <dgm:spPr/>
      <dgm:t>
        <a:bodyPr/>
        <a:lstStyle/>
        <a:p>
          <a:endParaRPr lang="en-US"/>
        </a:p>
      </dgm:t>
    </dgm:pt>
    <dgm:pt modelId="{D3AFC76F-274A-419B-BB35-E61776F8101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Owner has to refund Security  deposit within 1 month of agreement expiry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7B64436-D5ED-40A6-85B7-4721B09C74AB}" type="parTrans" cxnId="{9BDB6E98-B50E-4129-891F-1B217DD18F6D}">
      <dgm:prSet/>
      <dgm:spPr/>
    </dgm:pt>
    <dgm:pt modelId="{8C91E0E8-8151-4BCC-A91B-AA65FD19D8CD}" type="sibTrans" cxnId="{9BDB6E98-B50E-4129-891F-1B217DD18F6D}">
      <dgm:prSet/>
      <dgm:spPr/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30FF20CA-25F3-480D-AC95-9E9F3BFD434D}" type="presOf" srcId="{6229A2FC-81B6-446A-9DAF-E71F526EFF79}" destId="{C0118579-178F-4BDC-9C11-D326FBB0409B}" srcOrd="0" destOrd="0" presId="urn:microsoft.com/office/officeart/2005/8/layout/hList1"/>
    <dgm:cxn modelId="{B2DC1049-280A-4C7F-9054-FE31B5634B6E}" type="presOf" srcId="{D3AFC76F-274A-419B-BB35-E61776F81015}" destId="{A24315E4-9E7D-4BF5-84B7-08D22D634695}" srcOrd="0" destOrd="0" presId="urn:microsoft.com/office/officeart/2005/8/layout/hList1"/>
    <dgm:cxn modelId="{97D91B9A-8B78-4B66-9492-706714F0EEBB}" srcId="{68476810-4E5C-464D-B525-EB2E04E8E55D}" destId="{6229A2FC-81B6-446A-9DAF-E71F526EFF79}" srcOrd="0" destOrd="0" parTransId="{CB3289AE-1016-45BE-8096-25F6C566DF03}" sibTransId="{5FDDE872-D7B1-4E15-B784-2D6ED019944B}"/>
    <dgm:cxn modelId="{2BAF8DFB-E489-444B-80A2-686F0CAA6446}" type="presOf" srcId="{68476810-4E5C-464D-B525-EB2E04E8E55D}" destId="{6ED549A7-22CB-4B8C-BA95-86F97C28099E}" srcOrd="0" destOrd="0" presId="urn:microsoft.com/office/officeart/2005/8/layout/hList1"/>
    <dgm:cxn modelId="{FDF6BA1B-BB10-439E-B243-9AF11956F3AE}" type="presOf" srcId="{C6E057AD-784D-4660-96FE-0E8EF5FECF78}" destId="{6B680C85-02BC-4919-9347-89EA82098A3F}" srcOrd="0" destOrd="0" presId="urn:microsoft.com/office/officeart/2005/8/layout/hList1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1F72D9DD-E6D9-4326-963F-01D238EBC6AD}" type="presOf" srcId="{097A4C94-4D42-4A56-91D9-4B5B9E8D1896}" destId="{7B7EB80B-71A9-4F4D-BF6E-EFF58CE1BC87}" srcOrd="0" destOrd="0" presId="urn:microsoft.com/office/officeart/2005/8/layout/hList1"/>
    <dgm:cxn modelId="{9BDB6E98-B50E-4129-891F-1B217DD18F6D}" srcId="{097A4C94-4D42-4A56-91D9-4B5B9E8D1896}" destId="{D3AFC76F-274A-419B-BB35-E61776F81015}" srcOrd="0" destOrd="0" parTransId="{A7B64436-D5ED-40A6-85B7-4721B09C74AB}" sibTransId="{8C91E0E8-8151-4BCC-A91B-AA65FD19D8CD}"/>
    <dgm:cxn modelId="{F0B86155-5AD4-43C2-8915-8FF9A111C0FC}" type="presParOf" srcId="{6B680C85-02BC-4919-9347-89EA82098A3F}" destId="{01F7C308-4E81-4EAA-BBFA-47B2E92A0493}" srcOrd="0" destOrd="0" presId="urn:microsoft.com/office/officeart/2005/8/layout/hList1"/>
    <dgm:cxn modelId="{ABB54909-CD05-42C7-8046-D39663D8D61A}" type="presParOf" srcId="{01F7C308-4E81-4EAA-BBFA-47B2E92A0493}" destId="{6ED549A7-22CB-4B8C-BA95-86F97C28099E}" srcOrd="0" destOrd="0" presId="urn:microsoft.com/office/officeart/2005/8/layout/hList1"/>
    <dgm:cxn modelId="{0B460CD3-7744-4FA0-8442-188780FC82EC}" type="presParOf" srcId="{01F7C308-4E81-4EAA-BBFA-47B2E92A0493}" destId="{C0118579-178F-4BDC-9C11-D326FBB0409B}" srcOrd="1" destOrd="0" presId="urn:microsoft.com/office/officeart/2005/8/layout/hList1"/>
    <dgm:cxn modelId="{28452DD0-654B-48B1-9320-1FA17F621255}" type="presParOf" srcId="{6B680C85-02BC-4919-9347-89EA82098A3F}" destId="{EBD273C3-814D-43C9-B68F-2C3AC48D51EB}" srcOrd="1" destOrd="0" presId="urn:microsoft.com/office/officeart/2005/8/layout/hList1"/>
    <dgm:cxn modelId="{700875E2-94D1-47A5-B6C9-F827EFC438A0}" type="presParOf" srcId="{6B680C85-02BC-4919-9347-89EA82098A3F}" destId="{6A87C837-6557-44AE-B485-1D85980C4B54}" srcOrd="2" destOrd="0" presId="urn:microsoft.com/office/officeart/2005/8/layout/hList1"/>
    <dgm:cxn modelId="{5246A6DC-2D6A-4618-8F5B-33D69729F020}" type="presParOf" srcId="{6A87C837-6557-44AE-B485-1D85980C4B54}" destId="{7B7EB80B-71A9-4F4D-BF6E-EFF58CE1BC87}" srcOrd="0" destOrd="0" presId="urn:microsoft.com/office/officeart/2005/8/layout/hList1"/>
    <dgm:cxn modelId="{69654B1E-27F5-4A28-B6F8-2ADE7344DCCC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Before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After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6229A2FC-81B6-446A-9DAF-E71F526EFF7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No such provision = nuisance of bogus stamp paper agreements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B3289AE-1016-45BE-8096-25F6C566DF03}" type="parTrans" cxnId="{97D91B9A-8B78-4B66-9492-706714F0EEBB}">
      <dgm:prSet/>
      <dgm:spPr/>
      <dgm:t>
        <a:bodyPr/>
        <a:lstStyle/>
        <a:p>
          <a:endParaRPr lang="en-US"/>
        </a:p>
      </dgm:t>
    </dgm:pt>
    <dgm:pt modelId="{5FDDE872-D7B1-4E15-B784-2D6ED019944B}" type="sibTrans" cxnId="{97D91B9A-8B78-4B66-9492-706714F0EEBB}">
      <dgm:prSet/>
      <dgm:spPr/>
      <dgm:t>
        <a:bodyPr/>
        <a:lstStyle/>
        <a:p>
          <a:endParaRPr lang="en-US"/>
        </a:p>
      </dgm:t>
    </dgm:pt>
    <dgm:pt modelId="{D3AFC76F-274A-419B-BB35-E61776F8101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State appointed rent authority for agreement registration =&gt; rent court in HC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7B64436-D5ED-40A6-85B7-4721B09C74AB}" type="parTrans" cxnId="{9BDB6E98-B50E-4129-891F-1B217DD18F6D}">
      <dgm:prSet/>
      <dgm:spPr/>
    </dgm:pt>
    <dgm:pt modelId="{8C91E0E8-8151-4BCC-A91B-AA65FD19D8CD}" type="sibTrans" cxnId="{9BDB6E98-B50E-4129-891F-1B217DD18F6D}">
      <dgm:prSet/>
      <dgm:spPr/>
    </dgm:pt>
    <dgm:pt modelId="{F4B85773-4AE7-4348-AAD7-1753B7E9D4C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Hear disputes.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42AFAF8-8FDE-45BE-8962-CD410247E27F}" type="parTrans" cxnId="{661065B9-0277-4082-8C09-0605A3B2EE2C}">
      <dgm:prSet/>
      <dgm:spPr/>
    </dgm:pt>
    <dgm:pt modelId="{290D1086-56A8-43BA-8938-3BC039FB4045}" type="sibTrans" cxnId="{661065B9-0277-4082-8C09-0605A3B2EE2C}">
      <dgm:prSet/>
      <dgm:spPr/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661065B9-0277-4082-8C09-0605A3B2EE2C}" srcId="{097A4C94-4D42-4A56-91D9-4B5B9E8D1896}" destId="{F4B85773-4AE7-4348-AAD7-1753B7E9D4C6}" srcOrd="1" destOrd="0" parTransId="{342AFAF8-8FDE-45BE-8962-CD410247E27F}" sibTransId="{290D1086-56A8-43BA-8938-3BC039FB4045}"/>
    <dgm:cxn modelId="{019E6795-1D0E-4816-AFE1-48E6FFE4BF16}" type="presOf" srcId="{C6E057AD-784D-4660-96FE-0E8EF5FECF78}" destId="{6B680C85-02BC-4919-9347-89EA82098A3F}" srcOrd="0" destOrd="0" presId="urn:microsoft.com/office/officeart/2005/8/layout/hList1"/>
    <dgm:cxn modelId="{97D91B9A-8B78-4B66-9492-706714F0EEBB}" srcId="{68476810-4E5C-464D-B525-EB2E04E8E55D}" destId="{6229A2FC-81B6-446A-9DAF-E71F526EFF79}" srcOrd="0" destOrd="0" parTransId="{CB3289AE-1016-45BE-8096-25F6C566DF03}" sibTransId="{5FDDE872-D7B1-4E15-B784-2D6ED019944B}"/>
    <dgm:cxn modelId="{4028A35F-B7DC-43E6-A2D4-3E512423346C}" type="presOf" srcId="{68476810-4E5C-464D-B525-EB2E04E8E55D}" destId="{6ED549A7-22CB-4B8C-BA95-86F97C28099E}" srcOrd="0" destOrd="0" presId="urn:microsoft.com/office/officeart/2005/8/layout/hList1"/>
    <dgm:cxn modelId="{596463C5-CD8F-4110-AB1A-0342FB9421D5}" type="presOf" srcId="{F4B85773-4AE7-4348-AAD7-1753B7E9D4C6}" destId="{A24315E4-9E7D-4BF5-84B7-08D22D634695}" srcOrd="0" destOrd="1" presId="urn:microsoft.com/office/officeart/2005/8/layout/hList1"/>
    <dgm:cxn modelId="{9B38EA91-C211-46D7-8EFA-65258E32E4C4}" type="presOf" srcId="{097A4C94-4D42-4A56-91D9-4B5B9E8D1896}" destId="{7B7EB80B-71A9-4F4D-BF6E-EFF58CE1BC87}" srcOrd="0" destOrd="0" presId="urn:microsoft.com/office/officeart/2005/8/layout/hList1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F3526B6A-C3E1-43D7-825D-C97756894BFF}" type="presOf" srcId="{D3AFC76F-274A-419B-BB35-E61776F81015}" destId="{A24315E4-9E7D-4BF5-84B7-08D22D634695}" srcOrd="0" destOrd="0" presId="urn:microsoft.com/office/officeart/2005/8/layout/hList1"/>
    <dgm:cxn modelId="{C5E364DB-65D6-49D7-993D-E3FF479026AE}" type="presOf" srcId="{6229A2FC-81B6-446A-9DAF-E71F526EFF79}" destId="{C0118579-178F-4BDC-9C11-D326FBB0409B}" srcOrd="0" destOrd="0" presId="urn:microsoft.com/office/officeart/2005/8/layout/hList1"/>
    <dgm:cxn modelId="{9BDB6E98-B50E-4129-891F-1B217DD18F6D}" srcId="{097A4C94-4D42-4A56-91D9-4B5B9E8D1896}" destId="{D3AFC76F-274A-419B-BB35-E61776F81015}" srcOrd="0" destOrd="0" parTransId="{A7B64436-D5ED-40A6-85B7-4721B09C74AB}" sibTransId="{8C91E0E8-8151-4BCC-A91B-AA65FD19D8CD}"/>
    <dgm:cxn modelId="{C3AAA3DF-F4F6-46E0-99A1-873BC6D5E048}" type="presParOf" srcId="{6B680C85-02BC-4919-9347-89EA82098A3F}" destId="{01F7C308-4E81-4EAA-BBFA-47B2E92A0493}" srcOrd="0" destOrd="0" presId="urn:microsoft.com/office/officeart/2005/8/layout/hList1"/>
    <dgm:cxn modelId="{853C6A94-DCBF-44AD-9967-906D63FAB5AE}" type="presParOf" srcId="{01F7C308-4E81-4EAA-BBFA-47B2E92A0493}" destId="{6ED549A7-22CB-4B8C-BA95-86F97C28099E}" srcOrd="0" destOrd="0" presId="urn:microsoft.com/office/officeart/2005/8/layout/hList1"/>
    <dgm:cxn modelId="{11B5D22C-4258-48F7-AAB6-63BC52B2C4D8}" type="presParOf" srcId="{01F7C308-4E81-4EAA-BBFA-47B2E92A0493}" destId="{C0118579-178F-4BDC-9C11-D326FBB0409B}" srcOrd="1" destOrd="0" presId="urn:microsoft.com/office/officeart/2005/8/layout/hList1"/>
    <dgm:cxn modelId="{56182D05-0F72-44F6-9ACB-0CEB37C74F9E}" type="presParOf" srcId="{6B680C85-02BC-4919-9347-89EA82098A3F}" destId="{EBD273C3-814D-43C9-B68F-2C3AC48D51EB}" srcOrd="1" destOrd="0" presId="urn:microsoft.com/office/officeart/2005/8/layout/hList1"/>
    <dgm:cxn modelId="{9BA8FAFC-701E-4A0B-9DF2-0030087C89B2}" type="presParOf" srcId="{6B680C85-02BC-4919-9347-89EA82098A3F}" destId="{6A87C837-6557-44AE-B485-1D85980C4B54}" srcOrd="2" destOrd="0" presId="urn:microsoft.com/office/officeart/2005/8/layout/hList1"/>
    <dgm:cxn modelId="{CF63044D-9CC2-4A65-976C-9116FB8C1DAE}" type="presParOf" srcId="{6A87C837-6557-44AE-B485-1D85980C4B54}" destId="{7B7EB80B-71A9-4F4D-BF6E-EFF58CE1BC87}" srcOrd="0" destOrd="0" presId="urn:microsoft.com/office/officeart/2005/8/layout/hList1"/>
    <dgm:cxn modelId="{B5BBC8A3-1022-4629-BFDA-01B4459D2837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Before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After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6229A2FC-81B6-446A-9DAF-E71F526EFF7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No such provision = harassment by land owner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B3289AE-1016-45BE-8096-25F6C566DF03}" type="parTrans" cxnId="{97D91B9A-8B78-4B66-9492-706714F0EEBB}">
      <dgm:prSet/>
      <dgm:spPr/>
      <dgm:t>
        <a:bodyPr/>
        <a:lstStyle/>
        <a:p>
          <a:endParaRPr lang="en-US"/>
        </a:p>
      </dgm:t>
    </dgm:pt>
    <dgm:pt modelId="{5FDDE872-D7B1-4E15-B784-2D6ED019944B}" type="sibTrans" cxnId="{97D91B9A-8B78-4B66-9492-706714F0EEBB}">
      <dgm:prSet/>
      <dgm:spPr/>
      <dgm:t>
        <a:bodyPr/>
        <a:lstStyle/>
        <a:p>
          <a:endParaRPr lang="en-US"/>
        </a:p>
      </dgm:t>
    </dgm:pt>
    <dgm:pt modelId="{FBBF637E-A630-4A7C-B397-DEE6FBDCFE35}">
      <dgm:prSet phldrT="[Text]"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Landlord can enter only in 7AM to 8PM, that too after serving 24 hours notice.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1882185-DFE6-47C0-AF8C-D5715FDE612F}" type="parTrans" cxnId="{82881AD4-96A3-4E6D-8EA6-AB2AD78631DA}">
      <dgm:prSet/>
      <dgm:spPr/>
      <dgm:t>
        <a:bodyPr/>
        <a:lstStyle/>
        <a:p>
          <a:endParaRPr lang="en-US"/>
        </a:p>
      </dgm:t>
    </dgm:pt>
    <dgm:pt modelId="{2A2959CC-1590-4F82-A2CB-22242A677ABD}" type="sibTrans" cxnId="{82881AD4-96A3-4E6D-8EA6-AB2AD78631DA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F0B68F-25E8-4E2E-A976-5248AF2F96DE}" type="presOf" srcId="{097A4C94-4D42-4A56-91D9-4B5B9E8D1896}" destId="{7B7EB80B-71A9-4F4D-BF6E-EFF58CE1BC87}" srcOrd="0" destOrd="0" presId="urn:microsoft.com/office/officeart/2005/8/layout/hList1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9FC2DF4F-4502-49AB-A023-E3DBA605850C}" type="presOf" srcId="{C6E057AD-784D-4660-96FE-0E8EF5FECF78}" destId="{6B680C85-02BC-4919-9347-89EA82098A3F}" srcOrd="0" destOrd="0" presId="urn:microsoft.com/office/officeart/2005/8/layout/hList1"/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818482E9-DDB5-4E31-AA5E-A4AAD44026CD}" type="presOf" srcId="{6229A2FC-81B6-446A-9DAF-E71F526EFF79}" destId="{C0118579-178F-4BDC-9C11-D326FBB0409B}" srcOrd="0" destOrd="0" presId="urn:microsoft.com/office/officeart/2005/8/layout/hList1"/>
    <dgm:cxn modelId="{82725506-24A3-4AF2-B006-F8A1284F7A8A}" type="presOf" srcId="{FBBF637E-A630-4A7C-B397-DEE6FBDCFE35}" destId="{A24315E4-9E7D-4BF5-84B7-08D22D634695}" srcOrd="0" destOrd="0" presId="urn:microsoft.com/office/officeart/2005/8/layout/hList1"/>
    <dgm:cxn modelId="{82881AD4-96A3-4E6D-8EA6-AB2AD78631DA}" srcId="{097A4C94-4D42-4A56-91D9-4B5B9E8D1896}" destId="{FBBF637E-A630-4A7C-B397-DEE6FBDCFE35}" srcOrd="0" destOrd="0" parTransId="{71882185-DFE6-47C0-AF8C-D5715FDE612F}" sibTransId="{2A2959CC-1590-4F82-A2CB-22242A677ABD}"/>
    <dgm:cxn modelId="{390000BD-3DEC-4A05-86D3-CB97B030D63F}" type="presOf" srcId="{68476810-4E5C-464D-B525-EB2E04E8E55D}" destId="{6ED549A7-22CB-4B8C-BA95-86F97C28099E}" srcOrd="0" destOrd="0" presId="urn:microsoft.com/office/officeart/2005/8/layout/hList1"/>
    <dgm:cxn modelId="{97D91B9A-8B78-4B66-9492-706714F0EEBB}" srcId="{68476810-4E5C-464D-B525-EB2E04E8E55D}" destId="{6229A2FC-81B6-446A-9DAF-E71F526EFF79}" srcOrd="0" destOrd="0" parTransId="{CB3289AE-1016-45BE-8096-25F6C566DF03}" sibTransId="{5FDDE872-D7B1-4E15-B784-2D6ED019944B}"/>
    <dgm:cxn modelId="{B4046CA4-0B16-4825-BAB4-BA66B6881A8C}" type="presParOf" srcId="{6B680C85-02BC-4919-9347-89EA82098A3F}" destId="{01F7C308-4E81-4EAA-BBFA-47B2E92A0493}" srcOrd="0" destOrd="0" presId="urn:microsoft.com/office/officeart/2005/8/layout/hList1"/>
    <dgm:cxn modelId="{2457E6D3-B459-4189-9ADC-736288EE500A}" type="presParOf" srcId="{01F7C308-4E81-4EAA-BBFA-47B2E92A0493}" destId="{6ED549A7-22CB-4B8C-BA95-86F97C28099E}" srcOrd="0" destOrd="0" presId="urn:microsoft.com/office/officeart/2005/8/layout/hList1"/>
    <dgm:cxn modelId="{CBBDF6E3-D31A-4559-8DD5-5906CDFBA11B}" type="presParOf" srcId="{01F7C308-4E81-4EAA-BBFA-47B2E92A0493}" destId="{C0118579-178F-4BDC-9C11-D326FBB0409B}" srcOrd="1" destOrd="0" presId="urn:microsoft.com/office/officeart/2005/8/layout/hList1"/>
    <dgm:cxn modelId="{F0D16C34-BF8E-4EF9-A5C5-E8C4C3B0F5DF}" type="presParOf" srcId="{6B680C85-02BC-4919-9347-89EA82098A3F}" destId="{EBD273C3-814D-43C9-B68F-2C3AC48D51EB}" srcOrd="1" destOrd="0" presId="urn:microsoft.com/office/officeart/2005/8/layout/hList1"/>
    <dgm:cxn modelId="{E3397A67-A462-4B06-8C39-963ABD61E59D}" type="presParOf" srcId="{6B680C85-02BC-4919-9347-89EA82098A3F}" destId="{6A87C837-6557-44AE-B485-1D85980C4B54}" srcOrd="2" destOrd="0" presId="urn:microsoft.com/office/officeart/2005/8/layout/hList1"/>
    <dgm:cxn modelId="{1BD87AD7-43B8-4816-9DFD-9D3D3AC48B14}" type="presParOf" srcId="{6A87C837-6557-44AE-B485-1D85980C4B54}" destId="{7B7EB80B-71A9-4F4D-BF6E-EFF58CE1BC87}" srcOrd="0" destOrd="0" presId="urn:microsoft.com/office/officeart/2005/8/layout/hList1"/>
    <dgm:cxn modelId="{C0B07941-87E0-4E09-9F27-E835F8AE7468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76CEB-F2F8-437C-A8C8-FF67775FE339}">
      <dsp:nvSpPr>
        <dsp:cNvPr id="0" name=""/>
        <dsp:cNvSpPr/>
      </dsp:nvSpPr>
      <dsp:spPr>
        <a:xfrm>
          <a:off x="4336" y="803774"/>
          <a:ext cx="0" cy="411189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6A14FC-AD07-4CD0-A7E0-B4B57283EDB9}">
      <dsp:nvSpPr>
        <dsp:cNvPr id="0" name=""/>
        <dsp:cNvSpPr/>
      </dsp:nvSpPr>
      <dsp:spPr>
        <a:xfrm>
          <a:off x="118556" y="940837"/>
          <a:ext cx="2162626" cy="18503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220C9-0DAC-41DF-A06F-AE46FA680C70}">
      <dsp:nvSpPr>
        <dsp:cNvPr id="0" name=""/>
        <dsp:cNvSpPr/>
      </dsp:nvSpPr>
      <dsp:spPr>
        <a:xfrm>
          <a:off x="118556" y="2791188"/>
          <a:ext cx="2162626" cy="212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strike="sngStrike" kern="1200" dirty="0" smtClean="0">
              <a:latin typeface="Franklin Gothic Medium Cond" panose="020B0606030402020204" pitchFamily="34" charset="0"/>
            </a:rPr>
            <a:t>RAY, RINN</a:t>
          </a:r>
          <a:endParaRPr lang="en-US" sz="2600" strike="sngStrike" kern="1200" dirty="0"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err="1" smtClean="0">
              <a:latin typeface="Franklin Gothic Medium Cond" panose="020B0606030402020204" pitchFamily="34" charset="0"/>
            </a:rPr>
            <a:t>Sardar</a:t>
          </a:r>
          <a:r>
            <a:rPr lang="en-US" sz="2600" kern="1200" dirty="0" smtClean="0">
              <a:latin typeface="Franklin Gothic Medium Cond" panose="020B0606030402020204" pitchFamily="34" charset="0"/>
            </a:rPr>
            <a:t> Scheme</a:t>
          </a:r>
          <a:endParaRPr lang="en-US" sz="2600" kern="1200" dirty="0"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latin typeface="Franklin Gothic Medium Cond" panose="020B0606030402020204" pitchFamily="34" charset="0"/>
            </a:rPr>
            <a:t>2 Bills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118556" y="2791188"/>
        <a:ext cx="2162626" cy="2124477"/>
      </dsp:txXfrm>
    </dsp:sp>
    <dsp:sp modelId="{142D4736-0870-4DF2-84F2-7A2419AEFFD9}">
      <dsp:nvSpPr>
        <dsp:cNvPr id="0" name=""/>
        <dsp:cNvSpPr/>
      </dsp:nvSpPr>
      <dsp:spPr>
        <a:xfrm>
          <a:off x="4336" y="346897"/>
          <a:ext cx="2284384" cy="456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Franklin Gothic Medium Cond" panose="020B0606030402020204" pitchFamily="34" charset="0"/>
            </a:rPr>
            <a:t>Housing</a:t>
          </a:r>
          <a:endParaRPr lang="en-US" sz="2500" kern="1200" dirty="0">
            <a:latin typeface="Franklin Gothic Medium Cond" panose="020B0606030402020204" pitchFamily="34" charset="0"/>
          </a:endParaRPr>
        </a:p>
      </dsp:txBody>
      <dsp:txXfrm>
        <a:off x="4336" y="346897"/>
        <a:ext cx="2284384" cy="456876"/>
      </dsp:txXfrm>
    </dsp:sp>
    <dsp:sp modelId="{437484B5-C4AF-4FE6-A5FF-0D5DB24C8CE4}">
      <dsp:nvSpPr>
        <dsp:cNvPr id="0" name=""/>
        <dsp:cNvSpPr/>
      </dsp:nvSpPr>
      <dsp:spPr>
        <a:xfrm>
          <a:off x="2745184" y="803774"/>
          <a:ext cx="0" cy="411189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DC438-C33E-45BA-9A3B-831E9369C628}">
      <dsp:nvSpPr>
        <dsp:cNvPr id="0" name=""/>
        <dsp:cNvSpPr/>
      </dsp:nvSpPr>
      <dsp:spPr>
        <a:xfrm>
          <a:off x="2991929" y="975346"/>
          <a:ext cx="1897574" cy="185035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4EF25-65B2-457D-B297-D3704D321BCC}">
      <dsp:nvSpPr>
        <dsp:cNvPr id="0" name=""/>
        <dsp:cNvSpPr/>
      </dsp:nvSpPr>
      <dsp:spPr>
        <a:xfrm>
          <a:off x="2859403" y="2791188"/>
          <a:ext cx="2162626" cy="212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strike="sngStrike" kern="1200" dirty="0" smtClean="0">
              <a:latin typeface="Franklin Gothic Medium Cond" panose="020B0606030402020204" pitchFamily="34" charset="0"/>
            </a:rPr>
            <a:t>JNNRUM</a:t>
          </a:r>
          <a:endParaRPr lang="en-US" sz="3300" strike="sngStrike" kern="1200" dirty="0">
            <a:latin typeface="Franklin Gothic Medium Cond" panose="020B0606030402020204" pitchFamily="34" charset="0"/>
          </a:endParaRPr>
        </a:p>
      </dsp:txBody>
      <dsp:txXfrm>
        <a:off x="2859403" y="2791188"/>
        <a:ext cx="2162626" cy="2124477"/>
      </dsp:txXfrm>
    </dsp:sp>
    <dsp:sp modelId="{898CBA89-9B47-4DC7-8884-8666D5B43206}">
      <dsp:nvSpPr>
        <dsp:cNvPr id="0" name=""/>
        <dsp:cNvSpPr/>
      </dsp:nvSpPr>
      <dsp:spPr>
        <a:xfrm>
          <a:off x="2745184" y="346897"/>
          <a:ext cx="2284384" cy="456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>
              <a:latin typeface="Franklin Gothic Medium Cond" panose="020B0606030402020204" pitchFamily="34" charset="0"/>
            </a:rPr>
            <a:t>Amrut</a:t>
          </a:r>
          <a:endParaRPr lang="en-US" sz="2500" kern="1200" dirty="0">
            <a:latin typeface="Franklin Gothic Medium Cond" panose="020B0606030402020204" pitchFamily="34" charset="0"/>
          </a:endParaRPr>
        </a:p>
      </dsp:txBody>
      <dsp:txXfrm>
        <a:off x="2745184" y="346897"/>
        <a:ext cx="2284384" cy="456876"/>
      </dsp:txXfrm>
    </dsp:sp>
    <dsp:sp modelId="{FD8C6650-8CC2-4C57-9482-5747A982F0B8}">
      <dsp:nvSpPr>
        <dsp:cNvPr id="0" name=""/>
        <dsp:cNvSpPr/>
      </dsp:nvSpPr>
      <dsp:spPr>
        <a:xfrm>
          <a:off x="5486031" y="803774"/>
          <a:ext cx="0" cy="411189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3C3F9-DC1B-4EE2-BBAF-4CA74655FC45}">
      <dsp:nvSpPr>
        <dsp:cNvPr id="0" name=""/>
        <dsp:cNvSpPr/>
      </dsp:nvSpPr>
      <dsp:spPr>
        <a:xfrm>
          <a:off x="5600250" y="940837"/>
          <a:ext cx="2162626" cy="185035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E42CB-8611-492A-8CC9-BDA425CFC4E6}">
      <dsp:nvSpPr>
        <dsp:cNvPr id="0" name=""/>
        <dsp:cNvSpPr/>
      </dsp:nvSpPr>
      <dsp:spPr>
        <a:xfrm>
          <a:off x="5600250" y="2791188"/>
          <a:ext cx="2162626" cy="212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latin typeface="Franklin Gothic Medium Cond" panose="020B0606030402020204" pitchFamily="34" charset="0"/>
            </a:rPr>
            <a:t>What, Why</a:t>
          </a:r>
          <a:endParaRPr lang="en-US" sz="2600" kern="1200" dirty="0"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latin typeface="Franklin Gothic Medium Cond" panose="020B0606030402020204" pitchFamily="34" charset="0"/>
            </a:rPr>
            <a:t>Pillars</a:t>
          </a:r>
          <a:endParaRPr lang="en-US" sz="2600" kern="1200" dirty="0"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latin typeface="Franklin Gothic Medium Cond" panose="020B0606030402020204" pitchFamily="34" charset="0"/>
            </a:rPr>
            <a:t>Benchmarks</a:t>
          </a:r>
          <a:endParaRPr lang="en-US" sz="2600" kern="1200" dirty="0"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latin typeface="Franklin Gothic Medium Cond" panose="020B0606030402020204" pitchFamily="34" charset="0"/>
            </a:rPr>
            <a:t>Finance</a:t>
          </a:r>
          <a:endParaRPr lang="en-US" sz="2600" kern="1200" dirty="0"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latin typeface="Franklin Gothic Medium Cond" panose="020B0606030402020204" pitchFamily="34" charset="0"/>
            </a:rPr>
            <a:t>Criticism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5600250" y="2791188"/>
        <a:ext cx="2162626" cy="2124477"/>
      </dsp:txXfrm>
    </dsp:sp>
    <dsp:sp modelId="{025D050B-89AC-4B56-A8D8-98E311B7718C}">
      <dsp:nvSpPr>
        <dsp:cNvPr id="0" name=""/>
        <dsp:cNvSpPr/>
      </dsp:nvSpPr>
      <dsp:spPr>
        <a:xfrm>
          <a:off x="5486031" y="346897"/>
          <a:ext cx="2284384" cy="456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Franklin Gothic Medium Cond" panose="020B0606030402020204" pitchFamily="34" charset="0"/>
            </a:rPr>
            <a:t>Smart Cities</a:t>
          </a:r>
          <a:endParaRPr lang="en-US" sz="2500" kern="1200" dirty="0">
            <a:latin typeface="Franklin Gothic Medium Cond" panose="020B0606030402020204" pitchFamily="34" charset="0"/>
          </a:endParaRPr>
        </a:p>
      </dsp:txBody>
      <dsp:txXfrm>
        <a:off x="5486031" y="346897"/>
        <a:ext cx="2284384" cy="456876"/>
      </dsp:txXfrm>
    </dsp:sp>
    <dsp:sp modelId="{4C4200F1-BED8-491D-8CAE-F2F31F1EC69B}">
      <dsp:nvSpPr>
        <dsp:cNvPr id="0" name=""/>
        <dsp:cNvSpPr/>
      </dsp:nvSpPr>
      <dsp:spPr>
        <a:xfrm>
          <a:off x="8226878" y="803774"/>
          <a:ext cx="0" cy="411189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CF900-2253-40D9-81CE-46FF911450E5}">
      <dsp:nvSpPr>
        <dsp:cNvPr id="0" name=""/>
        <dsp:cNvSpPr/>
      </dsp:nvSpPr>
      <dsp:spPr>
        <a:xfrm>
          <a:off x="8341098" y="940837"/>
          <a:ext cx="2162626" cy="185035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4F056-16DC-49E0-A835-3314D5300916}">
      <dsp:nvSpPr>
        <dsp:cNvPr id="0" name=""/>
        <dsp:cNvSpPr/>
      </dsp:nvSpPr>
      <dsp:spPr>
        <a:xfrm>
          <a:off x="8341098" y="2791188"/>
          <a:ext cx="2162626" cy="212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latin typeface="Franklin Gothic Medium Cond" panose="020B0606030402020204" pitchFamily="34" charset="0"/>
            </a:rPr>
            <a:t>Prasad</a:t>
          </a:r>
          <a:endParaRPr lang="en-US" sz="2600" kern="1200" dirty="0"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err="1" smtClean="0">
              <a:latin typeface="Franklin Gothic Medium Cond" panose="020B0606030402020204" pitchFamily="34" charset="0"/>
            </a:rPr>
            <a:t>Hriday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8341098" y="2791188"/>
        <a:ext cx="2162626" cy="2124477"/>
      </dsp:txXfrm>
    </dsp:sp>
    <dsp:sp modelId="{F5C0171D-4470-460F-B80C-C740812E0255}">
      <dsp:nvSpPr>
        <dsp:cNvPr id="0" name=""/>
        <dsp:cNvSpPr/>
      </dsp:nvSpPr>
      <dsp:spPr>
        <a:xfrm>
          <a:off x="8226878" y="346897"/>
          <a:ext cx="2284384" cy="456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Franklin Gothic Medium Cond" panose="020B0606030402020204" pitchFamily="34" charset="0"/>
            </a:rPr>
            <a:t>Tourism</a:t>
          </a:r>
          <a:endParaRPr lang="en-US" sz="2500" kern="1200" dirty="0">
            <a:latin typeface="Franklin Gothic Medium Cond" panose="020B0606030402020204" pitchFamily="34" charset="0"/>
          </a:endParaRPr>
        </a:p>
      </dsp:txBody>
      <dsp:txXfrm>
        <a:off x="8226878" y="346897"/>
        <a:ext cx="2284384" cy="4568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A2712-886C-48B4-8B20-21488FBBDF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12547-9971-4DF2-8876-535B6D13B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1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Number not important but interpretation is: majority of Urban India is “Statutory towns”.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8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investment trusts that operate much like the mutual funds except for the fact that they invest in income generating real estate assets — commercial, residential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thereby look to generate return for the investors within the fund.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12547-9971-4DF2-8876-535B6D13B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10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Vastapur</a:t>
            </a:r>
            <a:r>
              <a:rPr lang="en-US" dirty="0" smtClean="0"/>
              <a:t>-</a:t>
            </a:r>
            <a:r>
              <a:rPr lang="en-US" baseline="0" dirty="0" smtClean="0"/>
              <a:t> Alpha1 mall, washing machine.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12547-9971-4DF2-8876-535B6D13B8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3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Centrally</a:t>
            </a:r>
            <a:r>
              <a:rPr lang="en-US" baseline="0" dirty="0" smtClean="0"/>
              <a:t> sponsored schemes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12547-9971-4DF2-8876-535B6D13B89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55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12547-9971-4DF2-8876-535B6D13B8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7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white label ATM, Rural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12547-9971-4DF2-8876-535B6D13B8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2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Economically</a:t>
            </a:r>
            <a:r>
              <a:rPr lang="en-US" baseline="0" dirty="0" smtClean="0"/>
              <a:t> weaker section  and Low income 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12547-9971-4DF2-8876-535B6D13B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50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V.Naidu</a:t>
            </a:r>
            <a:r>
              <a:rPr lang="en-US" dirty="0" smtClean="0"/>
              <a:t> in both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25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Delhi</a:t>
            </a:r>
            <a:r>
              <a:rPr lang="en-US" baseline="0" dirty="0" smtClean="0"/>
              <a:t> no petrol without PUC</a:t>
            </a:r>
          </a:p>
          <a:p>
            <a:r>
              <a:rPr lang="en-US" baseline="0" dirty="0" smtClean="0"/>
              <a:t>Delhi higher tax on second vehicle.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396D3-531A-49AE-98FC-5BE16B6083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2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by deranged youth of Paris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68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Bibek Debroy rail restructuring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12547-9971-4DF2-8876-535B6D13B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9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% wise</a:t>
            </a:r>
            <a:r>
              <a:rPr lang="en-US" baseline="0" dirty="0" smtClean="0"/>
              <a:t> 75, but absolute will increase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12547-9971-4DF2-8876-535B6D13B8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45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Aside, town</a:t>
            </a:r>
            <a:r>
              <a:rPr lang="en-US" baseline="0" dirty="0" smtClean="0"/>
              <a:t> of export </a:t>
            </a:r>
            <a:r>
              <a:rPr lang="en-US" baseline="0" dirty="0" err="1" smtClean="0"/>
              <a:t>excellence.not</a:t>
            </a:r>
            <a:r>
              <a:rPr lang="en-US" baseline="0" dirty="0" smtClean="0"/>
              <a:t> just improving quality of life, we’ve to increase investment / employment opportunities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12547-9971-4DF2-8876-535B6D13B8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7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72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16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615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19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03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158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2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8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46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7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75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7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32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0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0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59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496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439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14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E9AB2-3F07-4887-A6C4-8B7ADFF271E8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9A17B-E897-4660-9E6B-F392B9D17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2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42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5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52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52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6.jpe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71.jpe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71.jpe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Layout" Target="../diagrams/layout26.xml"/><Relationship Id="rId7" Type="http://schemas.openxmlformats.org/officeDocument/2006/relationships/image" Target="../media/image71.jpe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>
              <a:gd name="adj1" fmla="val 9919"/>
            </a:avLst>
          </a:prstGeom>
          <a:solidFill>
            <a:srgbClr val="FFC000"/>
          </a:solidFill>
          <a:ln cap="sq" cmpd="thinThick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763" y="3707326"/>
            <a:ext cx="962021" cy="934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108" y="539497"/>
            <a:ext cx="931452" cy="905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785" y="386049"/>
            <a:ext cx="931454" cy="905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7" y="28716"/>
            <a:ext cx="6096851" cy="3429479"/>
          </a:xfrm>
          <a:prstGeom prst="rect">
            <a:avLst/>
          </a:prstGeom>
        </p:spPr>
      </p:pic>
      <p:sp>
        <p:nvSpPr>
          <p:cNvPr id="12" name="Bent Arrow 11"/>
          <p:cNvSpPr/>
          <p:nvPr/>
        </p:nvSpPr>
        <p:spPr>
          <a:xfrm rot="16200000">
            <a:off x="4655266" y="3103803"/>
            <a:ext cx="3596993" cy="3424428"/>
          </a:xfrm>
          <a:prstGeom prst="bentArrow">
            <a:avLst>
              <a:gd name="adj1" fmla="val 25000"/>
              <a:gd name="adj2" fmla="val 293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5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13102" y="2921000"/>
            <a:ext cx="2601796" cy="325596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States follow Rent control Act 1948</a:t>
            </a:r>
          </a:p>
          <a:p>
            <a:r>
              <a:rPr lang="en-US" dirty="0"/>
              <a:t>Not revised to keep vote bank happy.</a:t>
            </a:r>
          </a:p>
          <a:p>
            <a:pPr lvl="0"/>
            <a:r>
              <a:rPr lang="en-US" dirty="0" smtClean="0"/>
              <a:t>Max. rent ceiling very low. </a:t>
            </a:r>
            <a:r>
              <a:rPr lang="en-US" dirty="0" err="1" smtClean="0"/>
              <a:t>Subleting</a:t>
            </a:r>
            <a:r>
              <a:rPr lang="en-US" dirty="0" smtClean="0"/>
              <a:t> @higher price</a:t>
            </a:r>
          </a:p>
          <a:p>
            <a:pPr lvl="0"/>
            <a:r>
              <a:rPr lang="en-US" dirty="0" smtClean="0"/>
              <a:t>Difficult to evict tenant, owner not renovating building = collapse.</a:t>
            </a:r>
          </a:p>
          <a:p>
            <a:r>
              <a:rPr lang="en-US" dirty="0" smtClean="0"/>
              <a:t>2015: Union drafted “Model tenancy act”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reform?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Urban Tenancy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Tenancy Act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260" y="474596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69450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Tenancy Act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19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Tenancy Act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943" y="4488233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1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Tenancy Act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66" y="520029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6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Tenancy Act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35" y="4970252"/>
            <a:ext cx="1603076" cy="16030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87" y="399546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94643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Urban Housing: Legal reforms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0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31961" y="2837848"/>
            <a:ext cx="2781541" cy="291109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“Contracts”: concurrent list, parliament can legislate.</a:t>
            </a:r>
          </a:p>
          <a:p>
            <a:r>
              <a:rPr lang="en-US" dirty="0" smtClean="0"/>
              <a:t>State real estate regulatory authority (RERA) =&gt;State real estate appellate tribunals</a:t>
            </a:r>
          </a:p>
          <a:p>
            <a:r>
              <a:rPr lang="en-US" dirty="0" smtClean="0"/>
              <a:t>Builder to register project @RERA, only then he can begin selling. – layout plan, names of architect, engineers.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estate regulation bill 2013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housing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4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31961" y="2837848"/>
            <a:ext cx="2781541" cy="291109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 alteration need approvals from 2/3</a:t>
            </a:r>
            <a:r>
              <a:rPr lang="en-US" baseline="30000" dirty="0"/>
              <a:t>rd</a:t>
            </a:r>
            <a:r>
              <a:rPr lang="en-US" dirty="0"/>
              <a:t> of buyers</a:t>
            </a:r>
          </a:p>
          <a:p>
            <a:r>
              <a:rPr lang="en-US" dirty="0"/>
              <a:t>Structural defects, deadline miss= refund $$</a:t>
            </a:r>
          </a:p>
          <a:p>
            <a:r>
              <a:rPr lang="en-US" dirty="0"/>
              <a:t>Broker </a:t>
            </a:r>
            <a:r>
              <a:rPr lang="en-US" dirty="0" err="1" smtClean="0"/>
              <a:t>mis</a:t>
            </a:r>
            <a:r>
              <a:rPr lang="en-US" dirty="0" smtClean="0"/>
              <a:t>-selling </a:t>
            </a:r>
            <a:r>
              <a:rPr lang="en-US" dirty="0"/>
              <a:t>= penalty</a:t>
            </a:r>
          </a:p>
          <a:p>
            <a:r>
              <a:rPr lang="en-US" dirty="0"/>
              <a:t>Gone to Rajya Sabha’s select Committee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estate regulation bill 2013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housing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3" y="-238814"/>
            <a:ext cx="8887619" cy="3775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5736"/>
            <a:ext cx="2255715" cy="2354784"/>
          </a:xfrm>
          <a:prstGeom prst="rect">
            <a:avLst/>
          </a:prstGeom>
        </p:spPr>
      </p:pic>
      <p:sp>
        <p:nvSpPr>
          <p:cNvPr id="10" name="Double Brace 9"/>
          <p:cNvSpPr/>
          <p:nvPr/>
        </p:nvSpPr>
        <p:spPr>
          <a:xfrm>
            <a:off x="1052423" y="370936"/>
            <a:ext cx="2656935" cy="2889849"/>
          </a:xfrm>
          <a:prstGeom prst="brace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715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6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Urban Infrastructure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13298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757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6A14FC-AD07-4CD0-A7E0-B4B57283E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C6A14FC-AD07-4CD0-A7E0-B4B57283ED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C76CEB-F2F8-437C-A8C8-FF67775FE3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6C76CEB-F2F8-437C-A8C8-FF67775FE3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2D4736-0870-4DF2-84F2-7A2419AEFF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142D4736-0870-4DF2-84F2-7A2419AEFF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8220C9-0DAC-41DF-A06F-AE46FA680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98220C9-0DAC-41DF-A06F-AE46FA680C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CDC438-C33E-45BA-9A3B-831E9369C6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7CDC438-C33E-45BA-9A3B-831E9369C6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7484B5-C4AF-4FE6-A5FF-0D5DB24C8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437484B5-C4AF-4FE6-A5FF-0D5DB24C8C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8CBA89-9B47-4DC7-8884-8666D5B43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98CBA89-9B47-4DC7-8884-8666D5B43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64EF25-65B2-457D-B297-D3704D321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9964EF25-65B2-457D-B297-D3704D321B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8C6650-8CC2-4C57-9482-5747A982F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FD8C6650-8CC2-4C57-9482-5747A982F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93C3F9-DC1B-4EE2-BBAF-4CA74655FC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8A93C3F9-DC1B-4EE2-BBAF-4CA74655FC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5D050B-89AC-4B56-A8D8-98E311B77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025D050B-89AC-4B56-A8D8-98E311B771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DE42CB-8611-492A-8CC9-BDA425CFC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01DE42CB-8611-492A-8CC9-BDA425CFC4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4200F1-BED8-491D-8CAE-F2F31F1EC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4C4200F1-BED8-491D-8CAE-F2F31F1EC6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8CF900-2253-40D9-81CE-46FF91145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608CF900-2253-40D9-81CE-46FF911450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C0171D-4470-460F-B80C-C740812E0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F5C0171D-4470-460F-B80C-C740812E0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F4F056-16DC-49E0-A835-3314D5300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B0F4F056-16DC-49E0-A835-3314D5300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158202"/>
            <a:ext cx="3089275" cy="357982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Jawaharlal </a:t>
            </a:r>
            <a:r>
              <a:rPr lang="en-US" dirty="0"/>
              <a:t>Nehru National Urban Renewal Mission (JNNURM</a:t>
            </a:r>
            <a:r>
              <a:rPr lang="en-US" dirty="0" smtClean="0"/>
              <a:t>)</a:t>
            </a:r>
          </a:p>
          <a:p>
            <a:r>
              <a:rPr lang="en-US" dirty="0" smtClean="0"/>
              <a:t>Ministry </a:t>
            </a:r>
            <a:r>
              <a:rPr lang="en-US" dirty="0"/>
              <a:t>of Urban </a:t>
            </a:r>
            <a:r>
              <a:rPr lang="en-US" dirty="0" smtClean="0"/>
              <a:t>Development</a:t>
            </a:r>
          </a:p>
          <a:p>
            <a:r>
              <a:rPr lang="en-US" dirty="0" smtClean="0"/>
              <a:t>Sub missions: water supply, sanitation, transport, waste  Management</a:t>
            </a:r>
          </a:p>
          <a:p>
            <a:r>
              <a:rPr lang="en-US" dirty="0" smtClean="0"/>
              <a:t>2015: AMRUT to </a:t>
            </a:r>
            <a:r>
              <a:rPr lang="en-US" dirty="0"/>
              <a:t>replace </a:t>
            </a:r>
            <a:r>
              <a:rPr lang="en-US" dirty="0" smtClean="0"/>
              <a:t>JNNURM. But If </a:t>
            </a:r>
            <a:r>
              <a:rPr lang="en-US" dirty="0"/>
              <a:t>JNNURM project 50% finished then AMRUT will finance it as </a:t>
            </a:r>
            <a:r>
              <a:rPr lang="en-US" dirty="0" smtClean="0"/>
              <a:t>well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JNNRUM</a:t>
            </a:r>
            <a:br>
              <a:rPr lang="en-US" dirty="0" smtClean="0"/>
            </a:br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Urban Infra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6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188" y="3134722"/>
            <a:ext cx="2591025" cy="264436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Atal Mission for Rejuvenation and Urban Transformation (AMRUT)</a:t>
            </a:r>
          </a:p>
          <a:p>
            <a:r>
              <a:rPr lang="en-US" dirty="0" smtClean="0"/>
              <a:t>Under urban Development ministry</a:t>
            </a:r>
          </a:p>
          <a:p>
            <a:r>
              <a:rPr lang="en-US" dirty="0" smtClean="0"/>
              <a:t>500 cities w/ 1 </a:t>
            </a:r>
            <a:r>
              <a:rPr lang="en-US" dirty="0" err="1" smtClean="0"/>
              <a:t>lakh+population</a:t>
            </a:r>
            <a:endParaRPr lang="en-US" dirty="0" smtClean="0"/>
          </a:p>
          <a:p>
            <a:r>
              <a:rPr lang="en-US" dirty="0" smtClean="0"/>
              <a:t>10 years plan x Rs.2 lakh crores</a:t>
            </a:r>
          </a:p>
          <a:p>
            <a:r>
              <a:rPr lang="en-US" dirty="0" smtClean="0"/>
              <a:t>Water supply, waste collection, recycled water for organic farming, </a:t>
            </a:r>
            <a:r>
              <a:rPr lang="en-US" dirty="0" err="1" smtClean="0"/>
              <a:t>wifi</a:t>
            </a:r>
            <a:r>
              <a:rPr lang="en-US" dirty="0" smtClean="0"/>
              <a:t>-zones, mass transport etc.</a:t>
            </a:r>
          </a:p>
          <a:p>
            <a:r>
              <a:rPr lang="en-US" dirty="0" smtClean="0"/>
              <a:t>Union will not appraise each  project. It’s left States=&gt; Cooperative Federalism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AMRUT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Urban Infra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2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Urban Infrastructure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68485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ouble Brace 4"/>
          <p:cNvSpPr/>
          <p:nvPr/>
        </p:nvSpPr>
        <p:spPr>
          <a:xfrm>
            <a:off x="5883216" y="1871932"/>
            <a:ext cx="2993366" cy="2889849"/>
          </a:xfrm>
          <a:prstGeom prst="brace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134994"/>
            <a:ext cx="3089275" cy="2643825"/>
          </a:xfr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132422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Smart Cities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Urban Infra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3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2008: 34 cr people | 60% GDP</a:t>
            </a:r>
          </a:p>
          <a:p>
            <a:r>
              <a:rPr lang="en-US" dirty="0" smtClean="0"/>
              <a:t>2030: 59 cr people | 75% GDP</a:t>
            </a:r>
          </a:p>
          <a:p>
            <a:r>
              <a:rPr lang="en-US" dirty="0" smtClean="0"/>
              <a:t>Cities= engines of economic growth</a:t>
            </a:r>
          </a:p>
          <a:p>
            <a:r>
              <a:rPr lang="en-US" dirty="0" smtClean="0"/>
              <a:t>Demand for every civic amnestic to rise by 5-7 times, esp. by neo middle class</a:t>
            </a:r>
          </a:p>
          <a:p>
            <a:r>
              <a:rPr lang="en-US" dirty="0" smtClean="0"/>
              <a:t>New Satellite town, mid sized cities required to accommodate migration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741287"/>
            <a:ext cx="3089275" cy="343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0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46" y="14851"/>
            <a:ext cx="9958094" cy="68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6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32" y="45526"/>
            <a:ext cx="10369296" cy="672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0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2139884"/>
            <a:ext cx="3089805" cy="20935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Migrant inflow=&gt; Informal employment, exploitation (</a:t>
            </a:r>
            <a:r>
              <a:rPr lang="en-US" dirty="0" smtClean="0">
                <a:solidFill>
                  <a:srgbClr val="92D050"/>
                </a:solidFill>
              </a:rPr>
              <a:t>factory-</a:t>
            </a:r>
            <a:r>
              <a:rPr lang="en-US" dirty="0" err="1" smtClean="0">
                <a:solidFill>
                  <a:srgbClr val="92D050"/>
                </a:solidFill>
              </a:rPr>
              <a:t>labour</a:t>
            </a:r>
            <a:r>
              <a:rPr lang="en-US" dirty="0" smtClean="0">
                <a:solidFill>
                  <a:srgbClr val="92D050"/>
                </a:solidFill>
              </a:rPr>
              <a:t> reforms GS2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Under-employment</a:t>
            </a:r>
            <a:r>
              <a:rPr lang="en-US" dirty="0"/>
              <a:t>=&gt;</a:t>
            </a:r>
            <a:r>
              <a:rPr lang="en-US" dirty="0" smtClean="0"/>
              <a:t>crime, drug abuse, alcoholism. (</a:t>
            </a:r>
            <a:r>
              <a:rPr lang="en-US" dirty="0" smtClean="0">
                <a:solidFill>
                  <a:srgbClr val="92D050"/>
                </a:solidFill>
              </a:rPr>
              <a:t>Skill India, </a:t>
            </a:r>
            <a:r>
              <a:rPr lang="en-US" dirty="0" err="1" smtClean="0">
                <a:solidFill>
                  <a:srgbClr val="92D050"/>
                </a:solidFill>
              </a:rPr>
              <a:t>Nirbhaya</a:t>
            </a:r>
            <a:r>
              <a:rPr lang="en-US" dirty="0">
                <a:solidFill>
                  <a:srgbClr val="92D050"/>
                </a:solidFill>
              </a:rPr>
              <a:t>-</a:t>
            </a:r>
            <a:r>
              <a:rPr lang="en-US" dirty="0" smtClean="0">
                <a:solidFill>
                  <a:srgbClr val="92D050"/>
                </a:solidFill>
              </a:rPr>
              <a:t>CCTV, Police-reforms</a:t>
            </a:r>
            <a:r>
              <a:rPr lang="en-US" dirty="0" smtClean="0"/>
              <a:t>)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High land prices=&gt; </a:t>
            </a:r>
            <a:r>
              <a:rPr lang="en-US" dirty="0" smtClean="0"/>
              <a:t>black money (</a:t>
            </a:r>
            <a:r>
              <a:rPr lang="en-US" dirty="0" err="1" smtClean="0">
                <a:solidFill>
                  <a:srgbClr val="92D050"/>
                </a:solidFill>
              </a:rPr>
              <a:t>Tax-adm-reforms</a:t>
            </a:r>
            <a:r>
              <a:rPr lang="en-US" dirty="0" err="1" smtClean="0"/>
              <a:t>;</a:t>
            </a:r>
            <a:r>
              <a:rPr lang="en-US" dirty="0" err="1" smtClean="0">
                <a:solidFill>
                  <a:srgbClr val="92D050"/>
                </a:solidFill>
              </a:rPr>
              <a:t>new</a:t>
            </a:r>
            <a:r>
              <a:rPr lang="en-US" dirty="0" smtClean="0">
                <a:solidFill>
                  <a:srgbClr val="92D050"/>
                </a:solidFill>
              </a:rPr>
              <a:t> bills GS3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Muni. Insufficient funds=&gt; poor civic amnesties (</a:t>
            </a:r>
            <a:r>
              <a:rPr lang="en-US" dirty="0" smtClean="0">
                <a:solidFill>
                  <a:srgbClr val="92D050"/>
                </a:solidFill>
              </a:rPr>
              <a:t>PPP, Smart cities, REITS, INVITs GS3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</a:t>
            </a:r>
            <a:br>
              <a:rPr lang="en-US" dirty="0" smtClean="0"/>
            </a:br>
            <a:r>
              <a:rPr lang="en-US" dirty="0" smtClean="0"/>
              <a:t>Problems</a:t>
            </a:r>
            <a:br>
              <a:rPr lang="en-US" dirty="0" smtClean="0"/>
            </a:br>
            <a:r>
              <a:rPr lang="en-US" dirty="0" smtClean="0"/>
              <a:t>Mains-GS1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 smtClean="0"/>
              <a:t>Urbanization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456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featurepics.com/FI/Thumb300/20080417/Vector-Illustration-Factory-Belching-Pollution-689343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533" y="2291730"/>
            <a:ext cx="3089275" cy="2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High </a:t>
            </a:r>
            <a:r>
              <a:rPr lang="en-US" dirty="0"/>
              <a:t>rent=&gt;living peripheral area=&gt; </a:t>
            </a:r>
            <a:r>
              <a:rPr lang="en-US" dirty="0" err="1" smtClean="0"/>
              <a:t>pub.transport</a:t>
            </a:r>
            <a:r>
              <a:rPr lang="en-US" dirty="0"/>
              <a:t>=&gt;</a:t>
            </a:r>
            <a:r>
              <a:rPr lang="en-US" dirty="0" smtClean="0"/>
              <a:t>pollution (</a:t>
            </a:r>
            <a:r>
              <a:rPr lang="en-US" dirty="0" smtClean="0">
                <a:solidFill>
                  <a:srgbClr val="92D050"/>
                </a:solidFill>
              </a:rPr>
              <a:t>metros, BRTS, Bharat Emission Norms, A.Q.I.,</a:t>
            </a:r>
            <a:r>
              <a:rPr lang="en-US" dirty="0" smtClean="0"/>
              <a:t>)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Energy crisis, diesel generator in malls (</a:t>
            </a:r>
            <a:r>
              <a:rPr lang="en-US" dirty="0" smtClean="0">
                <a:solidFill>
                  <a:srgbClr val="92D050"/>
                </a:solidFill>
              </a:rPr>
              <a:t>net metering, rooftop solar plants, nuke plants, 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Slums=&gt;Sewage=&gt;diseases=&gt;poverty [</a:t>
            </a:r>
            <a:r>
              <a:rPr lang="en-US" dirty="0" err="1" smtClean="0">
                <a:solidFill>
                  <a:srgbClr val="92D050"/>
                </a:solidFill>
              </a:rPr>
              <a:t>Swatchh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bharat</a:t>
            </a:r>
            <a:r>
              <a:rPr lang="en-US" dirty="0" smtClean="0">
                <a:solidFill>
                  <a:srgbClr val="92D050"/>
                </a:solidFill>
              </a:rPr>
              <a:t> Mission</a:t>
            </a:r>
            <a:r>
              <a:rPr lang="en-US" dirty="0" smtClean="0"/>
              <a:t>]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Pesticides, glass buildings=&gt;sparrow decline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</a:t>
            </a:r>
            <a:br>
              <a:rPr lang="en-US" dirty="0" smtClean="0"/>
            </a:br>
            <a:r>
              <a:rPr lang="en-US" dirty="0"/>
              <a:t>Problems</a:t>
            </a:r>
            <a:br>
              <a:rPr lang="en-US" dirty="0"/>
            </a:br>
            <a:r>
              <a:rPr lang="en-US" dirty="0"/>
              <a:t>Mains-GS1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 smtClean="0"/>
              <a:t>Urbanization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082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451259"/>
              </p:ext>
            </p:extLst>
          </p:nvPr>
        </p:nvGraphicFramePr>
        <p:xfrm>
          <a:off x="325120" y="914400"/>
          <a:ext cx="11028680" cy="585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Definition: What is Smart city?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3602FB-5F7B-4D28-81FE-FC7F1FDF86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BC3602FB-5F7B-4D28-81FE-FC7F1FDF86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D39F86-F18D-4355-8DFE-F4A546C3E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9D39F86-F18D-4355-8DFE-F4A546C3EC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1C6D876-B3C9-4216-828D-1F04AF0A4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B1C6D876-B3C9-4216-828D-1F04AF0A4D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5D07D2-2675-4362-88AF-7562A779F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985D07D2-2675-4362-88AF-7562A779F5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4E4EA9-174B-4034-9966-05884103C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DA4E4EA9-174B-4034-9966-05884103CF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498189-311E-4CC7-8EC1-5F9F56CDA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B7498189-311E-4CC7-8EC1-5F9F56CDAA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6C8AD87-23DA-40D5-AD3A-DA5D1BDD7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66C8AD87-23DA-40D5-AD3A-DA5D1BDD7D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5F59400-6576-4D19-8506-C3D4FE06B5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F5F59400-6576-4D19-8506-C3D4FE06B5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7238DD-E9CD-44B8-B2C8-91EB49784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D27238DD-E9CD-44B8-B2C8-91EB497845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911275-543A-4B95-91D7-029C1A5C8D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F2911275-543A-4B95-91D7-029C1A5C8D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E1DB83-BF43-4D5E-964F-F3C89B3016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63E1DB83-BF43-4D5E-964F-F3C89B3016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08389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Census 2011: town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5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083"/>
          <a:stretch/>
        </p:blipFill>
        <p:spPr>
          <a:xfrm>
            <a:off x="2345126" y="795523"/>
            <a:ext cx="7168472" cy="59293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smart city?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7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673" y="886968"/>
            <a:ext cx="5847602" cy="58057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city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741287"/>
            <a:ext cx="3089275" cy="343123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Boston: Gunshot sensor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Iowa: smart water meter, can compare with neighbor’s usage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Dublin (Ireland): IBM’s “</a:t>
            </a:r>
            <a:r>
              <a:rPr lang="en-US" dirty="0" err="1" smtClean="0"/>
              <a:t>ParkYa</a:t>
            </a:r>
            <a:r>
              <a:rPr lang="en-US" dirty="0" smtClean="0"/>
              <a:t>”  app for finding parking slot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London: Mayor gets constant data analysis of twitter feeds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Surat</a:t>
            </a:r>
            <a:r>
              <a:rPr lang="en-US" dirty="0"/>
              <a:t>: online monitoring of water </a:t>
            </a: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134994"/>
            <a:ext cx="3089275" cy="2643825"/>
          </a:xfr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943386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Smart Cities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Urban Infra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9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city: Benchmark, Pillars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70FA83-4834-4FBB-87F9-19EC085955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C70FA83-4834-4FBB-87F9-19EC085955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AA2D0F-4619-4AAB-8F0E-167B191647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95AA2D0F-4619-4AAB-8F0E-167B191647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E9D786-C69C-4424-9DA4-14CB05545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5E9D786-C69C-4424-9DA4-14CB055453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19D428-37BD-48C9-997B-CFE6CDF1C0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4C19D428-37BD-48C9-997B-CFE6CDF1C0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BA4FD2-3DAF-4214-B53D-0E31F6D9B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CBA4FD2-3DAF-4214-B53D-0E31F6D9B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D55D00-33C5-48D8-B900-89FF79F07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ADD55D00-33C5-48D8-B900-89FF79F079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B8543C9-CFE4-44C6-89F4-6DE0D7C08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B8543C9-CFE4-44C6-89F4-6DE0D7C08B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C2A1A2-C2E0-4B2E-8CE8-D771726A3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9AC2A1A2-C2E0-4B2E-8CE8-D771726A36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91EF92-6A18-4ED1-B04B-0AC956595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3891EF92-6A18-4ED1-B04B-0AC956595F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EF81D6-8893-40D5-AAA9-185FA470F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2BEF81D6-8893-40D5-AAA9-185FA470FA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5E252A-EF37-48E0-B363-090320E0E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385E252A-EF37-48E0-B363-090320E0E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E17B7F-B7C2-444F-A44E-1994E8FF97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graphicEl>
                                              <a:dgm id="{7BE17B7F-B7C2-444F-A44E-1994E8FF97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B6C496-1CAD-4A27-B12D-DDFF225D7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F6B6C496-1CAD-4A27-B12D-DDFF225D71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CD8785-F2F2-4EA2-AB7D-3EE82CE1C1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dgm id="{E9CD8785-F2F2-4EA2-AB7D-3EE82CE1C1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3FA8FD-7E60-4C2B-9492-6DC6328DD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B63FA8FD-7E60-4C2B-9492-6DC6328DD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E90D21-A2CB-442B-937A-FB89BB5B7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graphicEl>
                                              <a:dgm id="{6BE90D21-A2CB-442B-937A-FB89BB5B7E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209975"/>
              </p:ext>
            </p:extLst>
          </p:nvPr>
        </p:nvGraphicFramePr>
        <p:xfrm>
          <a:off x="172720" y="914400"/>
          <a:ext cx="11181080" cy="5872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city: Electricity infrastructure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76" y="4284350"/>
            <a:ext cx="1814423" cy="25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9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94DA9B-EF9C-451C-90F8-751EF235FE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1D94DA9B-EF9C-451C-90F8-751EF235FE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BA9CE8-E3AB-4F80-88BE-1FA902D5E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CFBA9CE8-E3AB-4F80-88BE-1FA902D5E5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1049900-8BCD-4EDA-84C7-3A0D77D44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71049900-8BCD-4EDA-84C7-3A0D77D44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8AF6E8-42BA-4825-8B50-46F817055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638AF6E8-42BA-4825-8B50-46F817055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9F53F15-8A82-4072-8195-C9C4BECAED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E9F53F15-8A82-4072-8195-C9C4BECAED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437CE5-8FA8-4DAF-AC01-4C8755940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E2437CE5-8FA8-4DAF-AC01-4C87559405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74345"/>
            <a:ext cx="3089275" cy="2365122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Swatch Bharat Mission: </a:t>
            </a:r>
            <a:r>
              <a:rPr lang="en-US" dirty="0">
                <a:solidFill>
                  <a:srgbClr val="FFC000"/>
                </a:solidFill>
              </a:rPr>
              <a:t>L7/P4.pptx</a:t>
            </a:r>
          </a:p>
          <a:p>
            <a:pPr fontAlgn="ctr"/>
            <a:r>
              <a:rPr lang="en-US" dirty="0" smtClean="0"/>
              <a:t>Rainwater harvesting, </a:t>
            </a:r>
            <a:r>
              <a:rPr lang="en-US" dirty="0" err="1" smtClean="0"/>
              <a:t>Stormwater</a:t>
            </a:r>
            <a:r>
              <a:rPr lang="en-US" dirty="0" smtClean="0"/>
              <a:t> drainage</a:t>
            </a:r>
          </a:p>
          <a:p>
            <a:pPr fontAlgn="ctr"/>
            <a:r>
              <a:rPr lang="en-US" dirty="0" smtClean="0"/>
              <a:t>Segregation</a:t>
            </a:r>
            <a:r>
              <a:rPr lang="en-US" dirty="0"/>
              <a:t>: recyclable and no </a:t>
            </a:r>
            <a:r>
              <a:rPr lang="en-US" dirty="0" smtClean="0"/>
              <a:t>recyclable. Smart </a:t>
            </a:r>
            <a:r>
              <a:rPr lang="en-US" dirty="0"/>
              <a:t>transport- optimal </a:t>
            </a:r>
            <a:r>
              <a:rPr lang="en-US" dirty="0" smtClean="0"/>
              <a:t>route via ICT, Treatment </a:t>
            </a:r>
            <a:r>
              <a:rPr lang="en-US" dirty="0"/>
              <a:t>/ disposal.</a:t>
            </a:r>
          </a:p>
          <a:p>
            <a:pPr fontAlgn="ctr"/>
            <a:r>
              <a:rPr lang="en-US" dirty="0"/>
              <a:t>Penalty for civic </a:t>
            </a:r>
            <a:r>
              <a:rPr lang="en-US" dirty="0" smtClean="0"/>
              <a:t>indiscipline</a:t>
            </a:r>
            <a:r>
              <a:rPr lang="en-US" dirty="0"/>
              <a:t>: (1) slum encroachment (2) littering (3) misuse of water, electricity etc.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Pillar</a:t>
            </a:r>
            <a:br>
              <a:rPr lang="en-US" dirty="0" smtClean="0"/>
            </a:br>
            <a:r>
              <a:rPr lang="en-US" dirty="0" smtClean="0"/>
              <a:t>Water, Sanitation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5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1474343"/>
              </p:ext>
            </p:extLst>
          </p:nvPr>
        </p:nvGraphicFramePr>
        <p:xfrm>
          <a:off x="69011" y="914400"/>
          <a:ext cx="11284789" cy="5270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city transport</a:t>
            </a:r>
            <a:endParaRPr lang="en-US" dirty="0"/>
          </a:p>
        </p:txBody>
      </p:sp>
      <p:sp>
        <p:nvSpPr>
          <p:cNvPr id="9" name="Up Arrow Callout 8"/>
          <p:cNvSpPr/>
          <p:nvPr/>
        </p:nvSpPr>
        <p:spPr>
          <a:xfrm>
            <a:off x="1892169" y="5684808"/>
            <a:ext cx="8890849" cy="1102072"/>
          </a:xfrm>
          <a:prstGeom prst="upArrowCallou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Mass transport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within </a:t>
            </a:r>
            <a:r>
              <a:rPr lang="en-US" sz="2400" dirty="0">
                <a:latin typeface="Franklin Gothic Medium Cond" panose="020B0606030402020204" pitchFamily="34" charset="0"/>
              </a:rPr>
              <a:t>10-15 minutes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walk</a:t>
            </a:r>
          </a:p>
          <a:p>
            <a:pPr algn="ctr"/>
            <a:r>
              <a:rPr lang="en-US" sz="2400" dirty="0" smtClean="0">
                <a:latin typeface="Franklin Gothic Medium Cond" panose="020B0606030402020204" pitchFamily="34" charset="0"/>
              </a:rPr>
              <a:t>▼GHG, Traffic Jam || Men-material transport ▲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20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6438" y="914400"/>
            <a:ext cx="7612025" cy="58523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Paris: </a:t>
            </a:r>
            <a:r>
              <a:rPr lang="en-US" dirty="0" err="1" smtClean="0"/>
              <a:t>Velib</a:t>
            </a:r>
            <a:r>
              <a:rPr lang="en-US" dirty="0" smtClean="0"/>
              <a:t> – public bicycle sharing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141538"/>
            <a:ext cx="5910297" cy="332454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positive impact on Rural GDP via RURBAN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9503" y="2141538"/>
            <a:ext cx="5910297" cy="332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66676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Census definition of city: Depends on population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4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EC4595-C647-49E1-A19F-68812E79B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9EC4595-C647-49E1-A19F-68812E79B7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51BE31-0823-4BA8-BC41-C1CA89FA73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7B51BE31-0823-4BA8-BC41-C1CA89FA73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D15FBB-FC7F-408A-9D0C-6F5F00647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4D15FBB-FC7F-408A-9D0C-6F5F006474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1DF736-BEDC-42B9-B782-5E63C2F38C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71DF736-BEDC-42B9-B782-5E63C2F38C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0C3683-747F-4D3B-892C-5A63BE932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2E0C3683-747F-4D3B-892C-5A63BE932E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DBE86-6F0D-4A23-93F7-90B2F4F6A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008DBE86-6F0D-4A23-93F7-90B2F4F6A3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F0953B-4B56-4D6B-8BE3-F64C659A5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53F0953B-4B56-4D6B-8BE3-F64C659A5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D27E90-A85B-42CF-97DF-2AE2D0AF5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9BD27E90-A85B-42CF-97DF-2AE2D0AF56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D053D2-1B5C-493C-92C6-035EDBDEA9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1ED053D2-1B5C-493C-92C6-035EDBDEA9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BF8A1B-EFCD-49C5-A50D-6E4410A48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95BF8A1B-EFCD-49C5-A50D-6E4410A48B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0965EF-67E6-464E-AB35-200625733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E90965EF-67E6-464E-AB35-200625733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1572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city: Benchmark, Pillars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61" y="949804"/>
            <a:ext cx="1241723" cy="12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76" y="949804"/>
            <a:ext cx="1241723" cy="120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306" y="949804"/>
            <a:ext cx="1241723" cy="12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6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20</a:t>
            </a:r>
            <a:r>
              <a:rPr lang="en-US" dirty="0"/>
              <a:t>% houses occupied by poor (</a:t>
            </a:r>
            <a:r>
              <a:rPr lang="en-US" dirty="0" smtClean="0"/>
              <a:t>EWS, LIC)</a:t>
            </a:r>
          </a:p>
          <a:p>
            <a:pPr fontAlgn="ctr"/>
            <a:r>
              <a:rPr lang="en-US" dirty="0" err="1" smtClean="0"/>
              <a:t>Sardar</a:t>
            </a:r>
            <a:r>
              <a:rPr lang="en-US" dirty="0" smtClean="0"/>
              <a:t> Patel National Housing Mission</a:t>
            </a:r>
          </a:p>
          <a:p>
            <a:pPr fontAlgn="ctr"/>
            <a:r>
              <a:rPr lang="en-US" dirty="0" smtClean="0"/>
              <a:t>95</a:t>
            </a:r>
            <a:r>
              <a:rPr lang="en-US" dirty="0"/>
              <a:t>% houses have school, shopping and parks within </a:t>
            </a:r>
            <a:r>
              <a:rPr lang="en-US" dirty="0" smtClean="0"/>
              <a:t>400m, all integrated with ICT.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br>
              <a:rPr lang="en-US" dirty="0" smtClean="0"/>
            </a:br>
            <a:r>
              <a:rPr lang="en-US" dirty="0" smtClean="0"/>
              <a:t>housing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</p:spTree>
    <p:extLst>
      <p:ext uri="{BB962C8B-B14F-4D97-AF65-F5344CB8AC3E}">
        <p14:creationId xmlns:p14="http://schemas.microsoft.com/office/powerpoint/2010/main" val="35888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Nurseries, Schools</a:t>
            </a:r>
          </a:p>
          <a:p>
            <a:r>
              <a:rPr lang="en-US" dirty="0" smtClean="0"/>
              <a:t>Colleges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city: education infrastructure</a:t>
            </a:r>
            <a:endParaRPr lang="en-US" dirty="0"/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673"/>
          <a:stretch/>
        </p:blipFill>
        <p:spPr>
          <a:xfrm>
            <a:off x="6220610" y="1016808"/>
            <a:ext cx="5431169" cy="3465575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61" y="4203014"/>
            <a:ext cx="5885139" cy="2554401"/>
          </a:xfrm>
          <a:prstGeom prst="rect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</p:pic>
      <p:sp>
        <p:nvSpPr>
          <p:cNvPr id="9" name="Down Arrow 8"/>
          <p:cNvSpPr/>
          <p:nvPr/>
        </p:nvSpPr>
        <p:spPr>
          <a:xfrm>
            <a:off x="1801368" y="2212848"/>
            <a:ext cx="420624" cy="1990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757993">
            <a:off x="3256528" y="2208389"/>
            <a:ext cx="3056679" cy="420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5400000">
            <a:off x="7527866" y="3135182"/>
            <a:ext cx="1328792" cy="4192525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golf courses, swimming pools, sports complex.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575" y="5443268"/>
            <a:ext cx="2123425" cy="14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616" y="1929384"/>
            <a:ext cx="5705458" cy="348386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003" y="2276857"/>
            <a:ext cx="5703937" cy="23317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city: medical infrastructure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336" y="4725745"/>
            <a:ext cx="1762664" cy="21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4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city: Benchmark, Pillars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61" y="949804"/>
            <a:ext cx="1241723" cy="12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76" y="949804"/>
            <a:ext cx="1241723" cy="120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306" y="949804"/>
            <a:ext cx="1241723" cy="120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01" y="795523"/>
            <a:ext cx="1241723" cy="120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68" y="3512844"/>
            <a:ext cx="1241723" cy="120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77" y="3599108"/>
            <a:ext cx="1241723" cy="12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4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24 x 7 water, electricity, </a:t>
            </a:r>
            <a:r>
              <a:rPr lang="en-US" dirty="0" smtClean="0"/>
              <a:t>emergency, medical </a:t>
            </a:r>
            <a:r>
              <a:rPr lang="en-US" dirty="0"/>
              <a:t>service, fire </a:t>
            </a:r>
            <a:r>
              <a:rPr lang="en-US" dirty="0" smtClean="0"/>
              <a:t>service</a:t>
            </a:r>
          </a:p>
          <a:p>
            <a:pPr fontAlgn="ctr"/>
            <a:r>
              <a:rPr lang="en-US" dirty="0" smtClean="0"/>
              <a:t>Communication: telephone </a:t>
            </a:r>
            <a:r>
              <a:rPr lang="en-US" dirty="0"/>
              <a:t>and Wi-Fi to all households </a:t>
            </a:r>
            <a:r>
              <a:rPr lang="en-US" dirty="0">
                <a:solidFill>
                  <a:srgbClr val="FFC000"/>
                </a:solidFill>
              </a:rPr>
              <a:t>@100mbps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br>
              <a:rPr lang="en-US" dirty="0" smtClean="0"/>
            </a:br>
            <a:r>
              <a:rPr lang="en-US" dirty="0" smtClean="0"/>
              <a:t>Civic utilities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89" y="3466220"/>
            <a:ext cx="2944623" cy="1981372"/>
          </a:xfrm>
        </p:spPr>
      </p:pic>
    </p:spTree>
    <p:extLst>
      <p:ext uri="{BB962C8B-B14F-4D97-AF65-F5344CB8AC3E}">
        <p14:creationId xmlns:p14="http://schemas.microsoft.com/office/powerpoint/2010/main" val="30021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Kiosk banking, mobile banking apps, Rupay cards etc.</a:t>
            </a:r>
          </a:p>
          <a:p>
            <a:r>
              <a:rPr lang="en-US" dirty="0" smtClean="0"/>
              <a:t>Youth: skill </a:t>
            </a:r>
            <a:r>
              <a:rPr lang="en-US" dirty="0"/>
              <a:t>development </a:t>
            </a:r>
            <a:r>
              <a:rPr lang="en-US" dirty="0" smtClean="0"/>
              <a:t>centres (Din Dayal Antyodaya </a:t>
            </a:r>
            <a:r>
              <a:rPr lang="en-US" dirty="0" smtClean="0">
                <a:solidFill>
                  <a:srgbClr val="FFC000"/>
                </a:solidFill>
              </a:rPr>
              <a:t>L5/P4.pptx)</a:t>
            </a:r>
          </a:p>
          <a:p>
            <a:r>
              <a:rPr lang="en-US" dirty="0" smtClean="0"/>
              <a:t>Start ups: incubation centres (SETU, ATAL, </a:t>
            </a:r>
            <a:r>
              <a:rPr lang="en-US" dirty="0" err="1" smtClean="0"/>
              <a:t>Mutra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L5/P3.pptx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Financial centres (e.g. GIFT city </a:t>
            </a:r>
            <a:r>
              <a:rPr lang="en-US" dirty="0" smtClean="0">
                <a:solidFill>
                  <a:srgbClr val="FFC000"/>
                </a:solidFill>
              </a:rPr>
              <a:t>L6/p3.pptx</a:t>
            </a:r>
            <a:r>
              <a:rPr lang="en-US" dirty="0" smtClean="0"/>
              <a:t>)</a:t>
            </a:r>
          </a:p>
          <a:p>
            <a:r>
              <a:rPr lang="en-US" dirty="0" smtClean="0"/>
              <a:t>warehousing- </a:t>
            </a:r>
            <a:r>
              <a:rPr lang="en-US" dirty="0"/>
              <a:t>freight </a:t>
            </a:r>
            <a:r>
              <a:rPr lang="en-US" dirty="0" smtClean="0"/>
              <a:t>terminals</a:t>
            </a:r>
          </a:p>
          <a:p>
            <a:r>
              <a:rPr lang="en-US" dirty="0" smtClean="0"/>
              <a:t>Export parks for IT &amp; mfg.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Infrastructure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4"/>
          <a:srcRect b="28083"/>
          <a:stretch/>
        </p:blipFill>
        <p:spPr>
          <a:xfrm>
            <a:off x="9672851" y="5615384"/>
            <a:ext cx="1507696" cy="12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8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city: Benchmark, Pillars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61" y="949804"/>
            <a:ext cx="1241723" cy="12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76" y="949804"/>
            <a:ext cx="1241723" cy="120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306" y="949804"/>
            <a:ext cx="1241723" cy="120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01" y="795523"/>
            <a:ext cx="1241723" cy="120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68" y="3512844"/>
            <a:ext cx="1241723" cy="120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77" y="3599108"/>
            <a:ext cx="1241723" cy="120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86" y="3659493"/>
            <a:ext cx="1241723" cy="120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52" y="3719878"/>
            <a:ext cx="1241723" cy="12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2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70FA83-4834-4FBB-87F9-19EC085955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C70FA83-4834-4FBB-87F9-19EC085955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AA2D0F-4619-4AAB-8F0E-167B191647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95AA2D0F-4619-4AAB-8F0E-167B191647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E9D786-C69C-4424-9DA4-14CB05545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5E9D786-C69C-4424-9DA4-14CB055453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19D428-37BD-48C9-997B-CFE6CDF1C0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4C19D428-37BD-48C9-997B-CFE6CDF1C0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BA4FD2-3DAF-4214-B53D-0E31F6D9B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CBA4FD2-3DAF-4214-B53D-0E31F6D9B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D55D00-33C5-48D8-B900-89FF79F07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ADD55D00-33C5-48D8-B900-89FF79F079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B8543C9-CFE4-44C6-89F4-6DE0D7C08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B8543C9-CFE4-44C6-89F4-6DE0D7C08B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C2A1A2-C2E0-4B2E-8CE8-D771726A3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9AC2A1A2-C2E0-4B2E-8CE8-D771726A36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91EF92-6A18-4ED1-B04B-0AC956595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3891EF92-6A18-4ED1-B04B-0AC956595F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EF81D6-8893-40D5-AAA9-185FA470F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2BEF81D6-8893-40D5-AAA9-185FA470FA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5E252A-EF37-48E0-B363-090320E0E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385E252A-EF37-48E0-B363-090320E0E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E17B7F-B7C2-444F-A44E-1994E8FF97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graphicEl>
                                              <a:dgm id="{7BE17B7F-B7C2-444F-A44E-1994E8FF97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B6C496-1CAD-4A27-B12D-DDFF225D7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F6B6C496-1CAD-4A27-B12D-DDFF225D71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CD8785-F2F2-4EA2-AB7D-3EE82CE1C1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dgm id="{E9CD8785-F2F2-4EA2-AB7D-3EE82CE1C1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3FA8FD-7E60-4C2B-9492-6DC6328DD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B63FA8FD-7E60-4C2B-9492-6DC6328DD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E90D21-A2CB-442B-937A-FB89BB5B7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graphicEl>
                                              <a:dgm id="{6BE90D21-A2CB-442B-937A-FB89BB5B7E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72720" y="914400"/>
          <a:ext cx="11181080" cy="5872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city selection: 3 documents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4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94DA9B-EF9C-451C-90F8-751EF235FE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1D94DA9B-EF9C-451C-90F8-751EF235FE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BA9CE8-E3AB-4F80-88BE-1FA902D5E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CFBA9CE8-E3AB-4F80-88BE-1FA902D5E5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1049900-8BCD-4EDA-84C7-3A0D77D44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71049900-8BCD-4EDA-84C7-3A0D77D44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C63AF46-9436-4CCE-8B0E-2BB1445778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0C63AF46-9436-4CCE-8B0E-2BB1445778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F75B76-E17D-43D0-9BA2-681D56462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19F75B76-E17D-43D0-9BA2-681D56462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877C3A6-FB6A-4A53-AC10-D6D3F7F3B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3877C3A6-FB6A-4A53-AC10-D6D3F7F3B6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054B0F-CAAF-4DB8-8434-12338E16F4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CC054B0F-CAAF-4DB8-8434-12338E16F4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2E3BA7-49E6-4E2D-A07D-C37D76A520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6C2E3BA7-49E6-4E2D-A07D-C37D76A520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E489346-FF3F-4688-B105-C94E0E92F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graphicEl>
                                              <a:dgm id="{FE489346-FF3F-4688-B105-C94E0E92F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741287"/>
            <a:ext cx="3089275" cy="343123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states to shortlist aspirants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Union to finalize list &amp; give funding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Each state to get min.1 smart city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Total 100 smart cities planned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Shortage of ~2 crore houses in urban areas</a:t>
            </a:r>
          </a:p>
          <a:p>
            <a:r>
              <a:rPr lang="en-US" dirty="0" smtClean="0"/>
              <a:t>Compared to China, Thailand, Malaysia- less loans available to EWS, LIG</a:t>
            </a:r>
          </a:p>
          <a:p>
            <a:r>
              <a:rPr lang="en-US" dirty="0" smtClean="0"/>
              <a:t>World Bank 2015- Ease of doing: 184/189 in construction permits- 27 clearances required (14 n </a:t>
            </a:r>
            <a:r>
              <a:rPr lang="en-US" dirty="0" err="1" smtClean="0"/>
              <a:t>S.Asia</a:t>
            </a:r>
            <a:r>
              <a:rPr lang="en-US" dirty="0" smtClean="0"/>
              <a:t>, 12 in OECD)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Housing problems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Urban infra.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46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5983"/>
          <a:stretch/>
        </p:blipFill>
        <p:spPr>
          <a:xfrm>
            <a:off x="673324" y="-314460"/>
            <a:ext cx="10534801" cy="284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510" y="2969988"/>
            <a:ext cx="5114798" cy="3577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475" y="3582427"/>
            <a:ext cx="4710545" cy="2352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6492" y="3502326"/>
            <a:ext cx="4114266" cy="23142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485736" y="4977442"/>
            <a:ext cx="603849" cy="422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uble Brace 12"/>
          <p:cNvSpPr/>
          <p:nvPr/>
        </p:nvSpPr>
        <p:spPr>
          <a:xfrm>
            <a:off x="5880792" y="5349"/>
            <a:ext cx="2993366" cy="2889849"/>
          </a:xfrm>
          <a:prstGeom prst="brace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0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May 2015: announced 46k crore for 100 smart cities.</a:t>
            </a:r>
          </a:p>
          <a:p>
            <a:pPr fontAlgn="ctr"/>
            <a:r>
              <a:rPr lang="en-US" dirty="0"/>
              <a:t>7 lakh crores over 20 years.</a:t>
            </a:r>
          </a:p>
          <a:p>
            <a:pPr fontAlgn="ctr"/>
            <a:r>
              <a:rPr lang="en-US" dirty="0" smtClean="0"/>
              <a:t>Government </a:t>
            </a:r>
            <a:r>
              <a:rPr lang="en-US" dirty="0"/>
              <a:t>funding: 60% to infra, 10% to e-Gov</a:t>
            </a:r>
            <a:r>
              <a:rPr lang="en-US" dirty="0" smtClean="0"/>
              <a:t>. </a:t>
            </a:r>
          </a:p>
          <a:p>
            <a:pPr fontAlgn="ctr"/>
            <a:r>
              <a:rPr lang="en-US" dirty="0" smtClean="0"/>
              <a:t>10% bonus funding on performance.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Independent regulators for water- electricity user fees, property taxes (14FC recommended same. </a:t>
            </a:r>
            <a:r>
              <a:rPr lang="en-US" dirty="0">
                <a:solidFill>
                  <a:srgbClr val="FFC000"/>
                </a:solidFill>
              </a:rPr>
              <a:t>L4/P3.pptx</a:t>
            </a:r>
            <a:r>
              <a:rPr lang="en-US" dirty="0"/>
              <a:t>)</a:t>
            </a:r>
          </a:p>
          <a:p>
            <a:pPr fontAlgn="ctr"/>
            <a:r>
              <a:rPr lang="en-US" dirty="0"/>
              <a:t>Use private sector to develop public transport, recover the cost to user fees</a:t>
            </a:r>
          </a:p>
          <a:p>
            <a:pPr fontAlgn="ctr"/>
            <a:r>
              <a:rPr lang="en-US" dirty="0"/>
              <a:t>REITs, </a:t>
            </a:r>
            <a:r>
              <a:rPr lang="en-US" dirty="0" err="1"/>
              <a:t>InvITS</a:t>
            </a:r>
            <a:r>
              <a:rPr lang="en-US" dirty="0"/>
              <a:t>, tax free municipal bonds.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REITs: Real </a:t>
            </a:r>
            <a:r>
              <a:rPr lang="en-US" dirty="0"/>
              <a:t>estate investment </a:t>
            </a:r>
            <a:r>
              <a:rPr lang="en-US" dirty="0" smtClean="0"/>
              <a:t>trusts</a:t>
            </a:r>
          </a:p>
          <a:p>
            <a:r>
              <a:rPr lang="en-US" dirty="0" err="1" smtClean="0"/>
              <a:t>InvITs</a:t>
            </a:r>
            <a:r>
              <a:rPr lang="en-US" dirty="0" smtClean="0"/>
              <a:t>: infrastructure </a:t>
            </a:r>
            <a:r>
              <a:rPr lang="en-US" dirty="0"/>
              <a:t>investment </a:t>
            </a:r>
            <a:r>
              <a:rPr lang="en-US" dirty="0" smtClean="0"/>
              <a:t>trusts (airport, highway, thermal plants, gas grid etc.)</a:t>
            </a:r>
          </a:p>
          <a:p>
            <a:r>
              <a:rPr lang="en-US" dirty="0" smtClean="0"/>
              <a:t>Similar to Mutual funds (</a:t>
            </a:r>
            <a:r>
              <a:rPr lang="en-US" dirty="0" smtClean="0">
                <a:solidFill>
                  <a:srgbClr val="FF0000"/>
                </a:solidFill>
              </a:rPr>
              <a:t>L2/P1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Invest in income generating assets</a:t>
            </a:r>
          </a:p>
          <a:p>
            <a:r>
              <a:rPr lang="en-US" dirty="0" smtClean="0"/>
              <a:t>Return to unit holder from rent/user fees.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finance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6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89" y="2535037"/>
            <a:ext cx="2129559" cy="19842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2" y="258997"/>
            <a:ext cx="18288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52" y="258997"/>
            <a:ext cx="1825752" cy="1825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90" y="2377439"/>
            <a:ext cx="2267377" cy="2267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8536" y="4288472"/>
            <a:ext cx="2807208" cy="46166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REITs portfolio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718" y="5129448"/>
            <a:ext cx="1165434" cy="1165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37" y="5129448"/>
            <a:ext cx="1165434" cy="1165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94760" y="6291838"/>
            <a:ext cx="4085082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Franklin Gothic Demi Cond" panose="020B0706030402020204" pitchFamily="34" charset="0"/>
              </a:rPr>
              <a:t>Finished / soon to finish real estate project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1102" y="4550903"/>
            <a:ext cx="2512345" cy="830997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Fund Manager</a:t>
            </a:r>
          </a:p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SEBI regulates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4548" y="1723262"/>
            <a:ext cx="6628892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Investors: HNI / institutions. Min. 2 lakh per applicant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2780695" y="3068560"/>
            <a:ext cx="2299318" cy="917079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Invested $$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2485729" y="2674199"/>
            <a:ext cx="2030167" cy="917079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Units Sold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649351" y="4959697"/>
            <a:ext cx="1546844" cy="91707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RENT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647881" y="2874416"/>
            <a:ext cx="1546844" cy="91707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Dividend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06232" y="2671073"/>
            <a:ext cx="3660648" cy="1569660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Min. 250 crore issue size</a:t>
            </a:r>
          </a:p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Listed @stock exchange</a:t>
            </a:r>
          </a:p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Min. 200 members | 25% public holding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06232" y="4812049"/>
            <a:ext cx="3660648" cy="120032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invest in rent generating asset-commercial, residential property, malls etc.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953" y="176512"/>
            <a:ext cx="3660648" cy="46166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ranklin Gothic Demi Cond" panose="020B0706030402020204" pitchFamily="34" charset="0"/>
              </a:rPr>
              <a:t>SEBI norms for REITs</a:t>
            </a:r>
          </a:p>
        </p:txBody>
      </p:sp>
    </p:spTree>
    <p:extLst>
      <p:ext uri="{BB962C8B-B14F-4D97-AF65-F5344CB8AC3E}">
        <p14:creationId xmlns:p14="http://schemas.microsoft.com/office/powerpoint/2010/main" val="228533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Tried tested in US, UK, Aus., Japan</a:t>
            </a:r>
          </a:p>
          <a:p>
            <a:r>
              <a:rPr lang="en-US" dirty="0" smtClean="0"/>
              <a:t>Stressed </a:t>
            </a:r>
            <a:r>
              <a:rPr lang="en-US" dirty="0"/>
              <a:t>developer gets new finance: else </a:t>
            </a:r>
            <a:r>
              <a:rPr lang="en-US" dirty="0" smtClean="0"/>
              <a:t>NPA (</a:t>
            </a:r>
            <a:r>
              <a:rPr lang="en-US" dirty="0" smtClean="0">
                <a:solidFill>
                  <a:srgbClr val="FFC000"/>
                </a:solidFill>
              </a:rPr>
              <a:t>L7/P1.pptx</a:t>
            </a:r>
            <a:r>
              <a:rPr lang="en-US" dirty="0" smtClean="0"/>
              <a:t>)</a:t>
            </a:r>
          </a:p>
          <a:p>
            <a:r>
              <a:rPr lang="en-US" dirty="0"/>
              <a:t>Unit can be sold in stock exchange (like CPSE-ETF) : don’t have to wait till </a:t>
            </a:r>
            <a:r>
              <a:rPr lang="en-US" dirty="0" smtClean="0"/>
              <a:t>maturity (</a:t>
            </a:r>
            <a:r>
              <a:rPr lang="en-US" dirty="0" smtClean="0">
                <a:solidFill>
                  <a:srgbClr val="FFC000"/>
                </a:solidFill>
              </a:rPr>
              <a:t>L2/P1.pptx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New </a:t>
            </a:r>
            <a:r>
              <a:rPr lang="en-US" dirty="0"/>
              <a:t>investment opportunity for people=&gt; may be positive real interest rate =&gt; gold ▼ =&gt; CAD </a:t>
            </a:r>
            <a:r>
              <a:rPr lang="en-US" dirty="0" smtClean="0"/>
              <a:t>▼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REITs, INVITS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741287"/>
            <a:ext cx="3089275" cy="3431239"/>
          </a:xfr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22263" y="287338"/>
          <a:ext cx="8497844" cy="5075700"/>
        </p:xfrm>
        <a:graphic>
          <a:graphicData uri="http://schemas.openxmlformats.org/drawingml/2006/table">
            <a:tbl>
              <a:tblPr/>
              <a:tblGrid>
                <a:gridCol w="6871420"/>
                <a:gridCol w="1626424"/>
              </a:tblGrid>
              <a:tr h="12432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*Minimum build up area (</a:t>
                      </a:r>
                      <a:r>
                        <a:rPr lang="en-US" sz="44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sq.m</a:t>
                      </a:r>
                      <a:r>
                        <a:rPr lang="en-US" sz="4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)</a:t>
                      </a:r>
                    </a:p>
                  </a:txBody>
                  <a:tcPr marL="44116" marR="44116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20k</a:t>
                      </a:r>
                    </a:p>
                  </a:txBody>
                  <a:tcPr marL="44116" marR="44116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69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*Investment (USD)</a:t>
                      </a:r>
                    </a:p>
                  </a:txBody>
                  <a:tcPr marL="44116" marR="44116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5 mil.</a:t>
                      </a:r>
                    </a:p>
                  </a:txBody>
                  <a:tcPr marL="44116" marR="44116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32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Lock in period </a:t>
                      </a:r>
                      <a:endParaRPr lang="en-US" sz="4400" dirty="0" smtClean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after </a:t>
                      </a:r>
                      <a:r>
                        <a:rPr lang="en-US" sz="4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project completion</a:t>
                      </a:r>
                    </a:p>
                  </a:txBody>
                  <a:tcPr marL="44116" marR="44116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3</a:t>
                      </a:r>
                      <a:r>
                        <a:rPr lang="en-US" sz="4400" baseline="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years</a:t>
                      </a:r>
                      <a:endParaRPr lang="en-US" sz="44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44116" marR="44116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32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* Exempt</a:t>
                      </a:r>
                      <a:r>
                        <a:rPr lang="en-US" sz="4400" baseline="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if 30% low cost housing</a:t>
                      </a:r>
                      <a:endParaRPr lang="en-US" sz="44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44116" marR="44116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4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44116" marR="44116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100% FDI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Smart Cities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4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5983"/>
          <a:stretch/>
        </p:blipFill>
        <p:spPr>
          <a:xfrm>
            <a:off x="673324" y="-314460"/>
            <a:ext cx="10534801" cy="284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510" y="2969988"/>
            <a:ext cx="5114798" cy="3577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475" y="3582427"/>
            <a:ext cx="4710545" cy="2352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6492" y="3502326"/>
            <a:ext cx="4114266" cy="23142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478345" y="5934973"/>
            <a:ext cx="603849" cy="422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uble Brace 12"/>
          <p:cNvSpPr/>
          <p:nvPr/>
        </p:nvSpPr>
        <p:spPr>
          <a:xfrm>
            <a:off x="5880792" y="5349"/>
            <a:ext cx="2993366" cy="2889849"/>
          </a:xfrm>
          <a:prstGeom prst="brace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879" y="2800202"/>
            <a:ext cx="6647491" cy="4057797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sngStrike" dirty="0" smtClean="0"/>
              <a:t>Smart </a:t>
            </a:r>
            <a:r>
              <a:rPr lang="en-US" dirty="0" smtClean="0"/>
              <a:t>Ghost cities of China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374"/>
            <a:ext cx="4532475" cy="28589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945" y="971374"/>
            <a:ext cx="4088055" cy="29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3477419"/>
            <a:ext cx="2857500" cy="2143125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Near Guiyang, Wuhan, Nanjing and Hefei &amp; other provincial capitals.</a:t>
            </a:r>
          </a:p>
          <a:p>
            <a:pPr fontAlgn="ctr"/>
            <a:r>
              <a:rPr lang="en-US" dirty="0"/>
              <a:t>They're building "satellite towns"- Copycat "western" cities: central business district, huge malls, skyscrapers, residential flats.</a:t>
            </a:r>
          </a:p>
          <a:p>
            <a:pPr fontAlgn="ctr"/>
            <a:r>
              <a:rPr lang="en-US" dirty="0"/>
              <a:t>Too much $$ pumped into metro system to reduce pollution compared to population density in given town.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Ghost smart cities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5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National Housing Bank’s RESIDEX index</a:t>
            </a:r>
          </a:p>
          <a:p>
            <a:pPr fontAlgn="ctr"/>
            <a:r>
              <a:rPr lang="en-US" dirty="0"/>
              <a:t>residential prices ▲ in most cities.</a:t>
            </a:r>
          </a:p>
          <a:p>
            <a:pPr fontAlgn="ctr"/>
            <a:r>
              <a:rPr lang="en-US" dirty="0"/>
              <a:t>Highest in Chennai and </a:t>
            </a:r>
            <a:r>
              <a:rPr lang="en-US" dirty="0" err="1"/>
              <a:t>A'bad</a:t>
            </a:r>
            <a:endParaRPr lang="en-US" dirty="0"/>
          </a:p>
          <a:p>
            <a:pPr fontAlgn="ctr"/>
            <a:r>
              <a:rPr lang="en-US" dirty="0"/>
              <a:t>Prices Fell in Meerut and Chandigarh.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Inflation in housing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RESIDEX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3477419"/>
            <a:ext cx="2857500" cy="2143125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 smtClean="0"/>
              <a:t>All Land </a:t>
            </a:r>
            <a:r>
              <a:rPr lang="en-US" dirty="0"/>
              <a:t>nationalized, leases sold for 70 years.</a:t>
            </a:r>
          </a:p>
          <a:p>
            <a:pPr fontAlgn="ctr"/>
            <a:r>
              <a:rPr lang="en-US" dirty="0"/>
              <a:t>Middleclass </a:t>
            </a:r>
            <a:r>
              <a:rPr lang="en-US" dirty="0" smtClean="0"/>
              <a:t>families bought leases, hoping to sublet </a:t>
            </a:r>
            <a:r>
              <a:rPr lang="en-US" dirty="0"/>
              <a:t>the </a:t>
            </a:r>
            <a:r>
              <a:rPr lang="en-US" dirty="0" smtClean="0"/>
              <a:t>apartments for steady income.</a:t>
            </a:r>
            <a:endParaRPr lang="en-US" dirty="0"/>
          </a:p>
          <a:p>
            <a:pPr fontAlgn="ctr"/>
            <a:r>
              <a:rPr lang="en-US" dirty="0"/>
              <a:t>But outsiders not settling in- harsh weather, low economic opportunities</a:t>
            </a:r>
          </a:p>
          <a:p>
            <a:pPr fontAlgn="ctr"/>
            <a:r>
              <a:rPr lang="en-US" dirty="0"/>
              <a:t>Most infamous </a:t>
            </a:r>
            <a:r>
              <a:rPr lang="en-US" dirty="0" smtClean="0"/>
              <a:t>Ordos city, </a:t>
            </a:r>
            <a:r>
              <a:rPr lang="en-US" dirty="0"/>
              <a:t>Inner Mongolia.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Ghost smart cities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8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Cyber </a:t>
            </a:r>
            <a:r>
              <a:rPr lang="en-US" dirty="0"/>
              <a:t>terrorism or even a Software bug can crash public transport &amp; electricity grid.</a:t>
            </a:r>
          </a:p>
          <a:p>
            <a:pPr fontAlgn="ctr"/>
            <a:r>
              <a:rPr lang="en-US" dirty="0"/>
              <a:t>CCTV constant surveillance, prone to misuse by authoritarian Government</a:t>
            </a:r>
          </a:p>
          <a:p>
            <a:pPr fontAlgn="ctr"/>
            <a:r>
              <a:rPr lang="en-US" dirty="0"/>
              <a:t>Smart maps, smart metered </a:t>
            </a:r>
            <a:r>
              <a:rPr lang="en-US" dirty="0" smtClean="0"/>
              <a:t>connections= advertisement </a:t>
            </a:r>
            <a:r>
              <a:rPr lang="en-US" dirty="0"/>
              <a:t>spams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217760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soulless landscape of glass, steel, and concrete </a:t>
            </a:r>
            <a:r>
              <a:rPr lang="en-US" dirty="0" smtClean="0"/>
              <a:t>boxes connected through ICT &amp; wires.</a:t>
            </a:r>
            <a:endParaRPr lang="en-US" dirty="0"/>
          </a:p>
          <a:p>
            <a:pPr fontAlgn="ctr"/>
            <a:r>
              <a:rPr lang="en-US" dirty="0"/>
              <a:t>"Sense of place" is lost. All streets and shops identical- </a:t>
            </a:r>
            <a:r>
              <a:rPr lang="en-US" dirty="0" err="1"/>
              <a:t>Songdo</a:t>
            </a:r>
            <a:r>
              <a:rPr lang="en-US" dirty="0"/>
              <a:t>, S.Korea</a:t>
            </a:r>
          </a:p>
          <a:p>
            <a:pPr fontAlgn="ctr"/>
            <a:r>
              <a:rPr lang="en-US" dirty="0"/>
              <a:t>People lose communication, family-community values in smartphone with GPS &amp; </a:t>
            </a:r>
            <a:r>
              <a:rPr lang="en-US" dirty="0" err="1" smtClean="0"/>
              <a:t>wifi</a:t>
            </a:r>
            <a:endParaRPr lang="en-US" dirty="0" smtClean="0"/>
          </a:p>
          <a:p>
            <a:pPr fontAlgn="ctr"/>
            <a:r>
              <a:rPr lang="en-US" dirty="0" smtClean="0"/>
              <a:t>Better focus on </a:t>
            </a:r>
            <a:r>
              <a:rPr lang="en-US" dirty="0" err="1" smtClean="0"/>
              <a:t>rurban</a:t>
            </a:r>
            <a:r>
              <a:rPr lang="en-US" dirty="0" smtClean="0"/>
              <a:t> first.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5596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5983"/>
          <a:stretch/>
        </p:blipFill>
        <p:spPr>
          <a:xfrm>
            <a:off x="673324" y="-314460"/>
            <a:ext cx="10534801" cy="284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510" y="2969988"/>
            <a:ext cx="5114798" cy="3577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475" y="3582427"/>
            <a:ext cx="4710545" cy="2352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6492" y="3502326"/>
            <a:ext cx="4114266" cy="23142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485736" y="4977442"/>
            <a:ext cx="603849" cy="422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uble Brace 12"/>
          <p:cNvSpPr/>
          <p:nvPr/>
        </p:nvSpPr>
        <p:spPr>
          <a:xfrm>
            <a:off x="8514648" y="80139"/>
            <a:ext cx="2993366" cy="2889849"/>
          </a:xfrm>
          <a:prstGeom prst="brace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3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Tourism promotion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19" y="4753"/>
            <a:ext cx="1744081" cy="175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21841"/>
            <a:ext cx="1745593" cy="14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Funding: both 100% CSS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19" y="444685"/>
            <a:ext cx="1744081" cy="175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61773"/>
            <a:ext cx="1745593" cy="1435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151" y="49530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3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63896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Tourism promotion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19" y="4753"/>
            <a:ext cx="1744081" cy="1752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21841"/>
            <a:ext cx="1745593" cy="1435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23" y="4656827"/>
            <a:ext cx="2201173" cy="220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7214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Tourism promotion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19" y="4753"/>
            <a:ext cx="1744081" cy="1752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21841"/>
            <a:ext cx="1745593" cy="14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6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20231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Selected cities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19" y="4753"/>
            <a:ext cx="1744081" cy="175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21841"/>
            <a:ext cx="1745593" cy="1435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268" y="431464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04507"/>
            <a:ext cx="3089275" cy="3104798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ctr"/>
            <a:r>
              <a:rPr lang="en-US" dirty="0"/>
              <a:t>Public transport, water and solid waste management, sanitation.</a:t>
            </a:r>
          </a:p>
          <a:p>
            <a:pPr fontAlgn="ctr"/>
            <a:r>
              <a:rPr lang="en-US" dirty="0"/>
              <a:t>Street furniture, battery-operated vehicles, smart signs- Digital brochure, kiosks</a:t>
            </a:r>
          </a:p>
          <a:p>
            <a:pPr fontAlgn="ctr"/>
            <a:r>
              <a:rPr lang="en-US" dirty="0"/>
              <a:t>Cultural events, fairs, festivals</a:t>
            </a:r>
          </a:p>
          <a:p>
            <a:pPr fontAlgn="ctr"/>
            <a:r>
              <a:rPr lang="en-US" dirty="0"/>
              <a:t>Museum and cultural spaces</a:t>
            </a:r>
          </a:p>
          <a:p>
            <a:pPr fontAlgn="ctr"/>
            <a:r>
              <a:rPr lang="en-US" dirty="0"/>
              <a:t>Wi-Fi, CCTV cameras</a:t>
            </a:r>
          </a:p>
          <a:p>
            <a:pPr fontAlgn="ctr"/>
            <a:r>
              <a:rPr lang="en-US" dirty="0"/>
              <a:t>Cottage industry, handloom industry: market </a:t>
            </a:r>
            <a:r>
              <a:rPr lang="en-US" dirty="0" err="1"/>
              <a:t>haats</a:t>
            </a:r>
            <a:endParaRPr lang="en-US" dirty="0"/>
          </a:p>
          <a:p>
            <a:pPr fontAlgn="ctr"/>
            <a:r>
              <a:rPr lang="en-US" dirty="0"/>
              <a:t>Training tour operators, guides, local artisans and women </a:t>
            </a:r>
            <a:r>
              <a:rPr lang="en-US" dirty="0" smtClean="0"/>
              <a:t>entrepreneurs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Hriday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Tourist infra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298843" y="3279514"/>
            <a:ext cx="2255715" cy="235478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/>
            <a:r>
              <a:rPr lang="en-US" dirty="0"/>
              <a:t>2022: 75th anniversary of independence (diamond jubilee)</a:t>
            </a:r>
          </a:p>
          <a:p>
            <a:pPr fontAlgn="ctr"/>
            <a:r>
              <a:rPr lang="en-US" dirty="0"/>
              <a:t>Housing for </a:t>
            </a:r>
            <a:r>
              <a:rPr lang="en-US" dirty="0" smtClean="0"/>
              <a:t>all (</a:t>
            </a:r>
            <a:r>
              <a:rPr lang="en-US" dirty="0" err="1" smtClean="0"/>
              <a:t>Amrut</a:t>
            </a:r>
            <a:r>
              <a:rPr lang="en-US" dirty="0" smtClean="0"/>
              <a:t> </a:t>
            </a:r>
            <a:r>
              <a:rPr lang="en-US" dirty="0" err="1" smtClean="0"/>
              <a:t>Mahotsav</a:t>
            </a:r>
            <a:r>
              <a:rPr lang="en-US" dirty="0" smtClean="0"/>
              <a:t>)</a:t>
            </a:r>
          </a:p>
          <a:p>
            <a:pPr fontAlgn="ctr"/>
            <a:r>
              <a:rPr lang="en-US" dirty="0" smtClean="0"/>
              <a:t>Oct </a:t>
            </a:r>
            <a:r>
              <a:rPr lang="en-US" dirty="0"/>
              <a:t>2014: </a:t>
            </a:r>
            <a:r>
              <a:rPr lang="en-US" dirty="0" err="1"/>
              <a:t>Sardar</a:t>
            </a:r>
            <a:r>
              <a:rPr lang="en-US" dirty="0"/>
              <a:t> patel </a:t>
            </a:r>
            <a:r>
              <a:rPr lang="en-US" dirty="0" smtClean="0"/>
              <a:t>urban housing mission</a:t>
            </a:r>
          </a:p>
          <a:p>
            <a:pPr fontAlgn="ctr"/>
            <a:r>
              <a:rPr lang="en-US" dirty="0" smtClean="0"/>
              <a:t>Rajiv </a:t>
            </a:r>
            <a:r>
              <a:rPr lang="en-US" dirty="0" err="1"/>
              <a:t>Awas</a:t>
            </a:r>
            <a:r>
              <a:rPr lang="en-US" dirty="0"/>
              <a:t> Yojana discontinued- meant for slum rehabilitation in two </a:t>
            </a:r>
            <a:r>
              <a:rPr lang="en-US" dirty="0" smtClean="0"/>
              <a:t>phases.</a:t>
            </a:r>
          </a:p>
          <a:p>
            <a:pPr fontAlgn="ctr"/>
            <a:r>
              <a:rPr lang="en-US" dirty="0" smtClean="0"/>
              <a:t>Rajiv </a:t>
            </a:r>
            <a:r>
              <a:rPr lang="en-US" dirty="0" err="1"/>
              <a:t>Rinn</a:t>
            </a:r>
            <a:r>
              <a:rPr lang="en-US" dirty="0"/>
              <a:t> Yojana discontinued- meant for interest subsidy for </a:t>
            </a:r>
            <a:r>
              <a:rPr lang="en-US" dirty="0" smtClean="0"/>
              <a:t>EWS/LIG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Sardar</a:t>
            </a:r>
            <a:r>
              <a:rPr lang="en-US" dirty="0" smtClean="0"/>
              <a:t> Urban Housing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housing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3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3186436"/>
            <a:ext cx="3089275" cy="254094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ctr"/>
            <a:r>
              <a:rPr lang="en-US" dirty="0"/>
              <a:t>ATM, foreign currency exchange counters</a:t>
            </a:r>
          </a:p>
          <a:p>
            <a:pPr fontAlgn="ctr"/>
            <a:r>
              <a:rPr lang="en-US" dirty="0"/>
              <a:t>Rail, road water transport</a:t>
            </a:r>
          </a:p>
          <a:p>
            <a:pPr fontAlgn="ctr"/>
            <a:r>
              <a:rPr lang="en-US" dirty="0"/>
              <a:t>Green energy streetlights</a:t>
            </a:r>
          </a:p>
          <a:p>
            <a:pPr fontAlgn="ctr"/>
            <a:r>
              <a:rPr lang="en-US" dirty="0"/>
              <a:t>Water adventure sports</a:t>
            </a:r>
          </a:p>
          <a:p>
            <a:pPr fontAlgn="ctr"/>
            <a:r>
              <a:rPr lang="en-US" dirty="0"/>
              <a:t>Emergency vehicle breakdown repair and refueling facilities</a:t>
            </a:r>
          </a:p>
          <a:p>
            <a:pPr fontAlgn="ctr"/>
            <a:r>
              <a:rPr lang="en-US" dirty="0"/>
              <a:t>First-aid </a:t>
            </a:r>
            <a:r>
              <a:rPr lang="en-US" dirty="0" smtClean="0"/>
              <a:t>centres, Wi-Fi hotspots, Parking </a:t>
            </a:r>
            <a:r>
              <a:rPr lang="en-US" dirty="0"/>
              <a:t>facilities</a:t>
            </a:r>
          </a:p>
          <a:p>
            <a:pPr fontAlgn="ctr"/>
            <a:r>
              <a:rPr lang="en-US" dirty="0"/>
              <a:t>Green landscaping, water fountains, walkways, </a:t>
            </a:r>
            <a:r>
              <a:rPr lang="en-US" dirty="0" smtClean="0"/>
              <a:t>furniture </a:t>
            </a:r>
            <a:r>
              <a:rPr lang="en-US" dirty="0"/>
              <a:t>etc.</a:t>
            </a:r>
          </a:p>
          <a:p>
            <a:pPr fontAlgn="ctr"/>
            <a:r>
              <a:rPr lang="en-US" dirty="0"/>
              <a:t>Removing encroachments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Prasad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Tourist infra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59248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Prasad &amp; </a:t>
            </a:r>
            <a:r>
              <a:rPr lang="en-US" dirty="0" err="1" smtClean="0"/>
              <a:t>Hriday</a:t>
            </a:r>
            <a:r>
              <a:rPr lang="en-US" dirty="0" smtClean="0"/>
              <a:t>: Outcomes?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6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CEFD7F4-6F7B-4A5F-A789-586EE1791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7CEFD7F4-6F7B-4A5F-A789-586EE17911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A81A4A-57DA-46AA-93A2-917675CAE0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53A81A4A-57DA-46AA-93A2-917675CAE0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188C25-E759-4397-9B0B-4AE55A79C1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96188C25-E759-4397-9B0B-4AE55A79C1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F0F138-5C4A-4BD1-BC6A-3120EA3FE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06F0F138-5C4A-4BD1-BC6A-3120EA3FE9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5117D3D-4484-4DFA-8F8B-7E232AD03A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95117D3D-4484-4DFA-8F8B-7E232AD03A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/>
          </a:prstGeom>
          <a:solidFill>
            <a:srgbClr val="FFC000"/>
          </a:solidFill>
          <a:ln cap="sq" cmpd="thinThick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8" y="3487869"/>
            <a:ext cx="2031869" cy="197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1" y="0"/>
            <a:ext cx="2031869" cy="197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9" y="-1"/>
            <a:ext cx="2031869" cy="19747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7" y="28716"/>
            <a:ext cx="6096851" cy="34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7" y="3428521"/>
            <a:ext cx="6096851" cy="34294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60189" y="6150114"/>
            <a:ext cx="7203371" cy="707886"/>
          </a:xfrm>
          <a:prstGeom prst="wedgeRectCallout">
            <a:avLst>
              <a:gd name="adj1" fmla="val 32548"/>
              <a:gd name="adj2" fmla="val -3596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Next time Spectrum,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327046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298843" y="3279514"/>
            <a:ext cx="2255715" cy="235478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(</a:t>
            </a:r>
            <a:r>
              <a:rPr lang="en-US" dirty="0" err="1"/>
              <a:t>MoUD</a:t>
            </a:r>
            <a:r>
              <a:rPr lang="en-US" dirty="0" smtClean="0"/>
              <a:t>): Ministry </a:t>
            </a:r>
            <a:r>
              <a:rPr lang="en-US" dirty="0"/>
              <a:t>of Urban Development….</a:t>
            </a:r>
            <a:r>
              <a:rPr lang="en-US" dirty="0" smtClean="0"/>
              <a:t>No</a:t>
            </a:r>
            <a:endParaRPr lang="en-US" dirty="0"/>
          </a:p>
          <a:p>
            <a:pPr fontAlgn="ctr"/>
            <a:r>
              <a:rPr lang="en-US" dirty="0"/>
              <a:t>(MHUPA</a:t>
            </a:r>
            <a:r>
              <a:rPr lang="en-US" dirty="0" smtClean="0"/>
              <a:t>): Ministry </a:t>
            </a:r>
            <a:r>
              <a:rPr lang="en-US" dirty="0"/>
              <a:t>of housing and urban poverty alleviation </a:t>
            </a:r>
            <a:r>
              <a:rPr lang="en-US" dirty="0" smtClean="0"/>
              <a:t>….yes.</a:t>
            </a:r>
          </a:p>
          <a:p>
            <a:pPr fontAlgn="ctr"/>
            <a:r>
              <a:rPr lang="en-US" dirty="0" smtClean="0"/>
              <a:t>Interest </a:t>
            </a:r>
            <a:r>
              <a:rPr lang="en-US" dirty="0"/>
              <a:t>subsidy, PPP, tax benefits on home </a:t>
            </a:r>
            <a:r>
              <a:rPr lang="en-US" dirty="0" smtClean="0"/>
              <a:t>loans.</a:t>
            </a:r>
            <a:endParaRPr lang="en-US" dirty="0"/>
          </a:p>
          <a:p>
            <a:pPr fontAlgn="ctr"/>
            <a:r>
              <a:rPr lang="en-US" dirty="0"/>
              <a:t>Feb 2015: thinking of renaming it.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Sardar</a:t>
            </a:r>
            <a:r>
              <a:rPr lang="en-US" dirty="0" smtClean="0"/>
              <a:t> Urban Housing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housing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4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350871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Urban Housing: Legal reforms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321C2D74-8A29-4E06-A14A-89F95271A7FE}" vid="{BD79CDC0-D997-453F-A307-402A3681BE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330</TotalTime>
  <Words>2427</Words>
  <Application>Microsoft Office PowerPoint</Application>
  <PresentationFormat>Widescreen</PresentationFormat>
  <Paragraphs>458</Paragraphs>
  <Slides>72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Kozuka Gothic Pro B</vt:lpstr>
      <vt:lpstr>Arial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PPT_DARK_2015</vt:lpstr>
      <vt:lpstr>PowerPoint Presentation</vt:lpstr>
      <vt:lpstr>Urban Infrastructure</vt:lpstr>
      <vt:lpstr>Census 2011: town types</vt:lpstr>
      <vt:lpstr>Census definition of city: Depends on population size</vt:lpstr>
      <vt:lpstr>Housing problems</vt:lpstr>
      <vt:lpstr>Inflation in housing</vt:lpstr>
      <vt:lpstr>Sardar Urban Housing</vt:lpstr>
      <vt:lpstr>Sardar Urban Housing</vt:lpstr>
      <vt:lpstr>Urban Housing: Legal reforms</vt:lpstr>
      <vt:lpstr>Why reform?</vt:lpstr>
      <vt:lpstr>Tenancy Act</vt:lpstr>
      <vt:lpstr>Tenancy Act</vt:lpstr>
      <vt:lpstr>Tenancy Act</vt:lpstr>
      <vt:lpstr>Tenancy Act</vt:lpstr>
      <vt:lpstr>Tenancy Act</vt:lpstr>
      <vt:lpstr>Urban Housing: Legal reforms</vt:lpstr>
      <vt:lpstr>Real estate regulation bill 2013</vt:lpstr>
      <vt:lpstr>Real estate regulation bill 2013</vt:lpstr>
      <vt:lpstr>PowerPoint Presentation</vt:lpstr>
      <vt:lpstr>JNNRUM 2005</vt:lpstr>
      <vt:lpstr>AMRUT</vt:lpstr>
      <vt:lpstr>Urban Infrastructure</vt:lpstr>
      <vt:lpstr>Smart Cities</vt:lpstr>
      <vt:lpstr>WHY?</vt:lpstr>
      <vt:lpstr>PowerPoint Presentation</vt:lpstr>
      <vt:lpstr>PowerPoint Presentation</vt:lpstr>
      <vt:lpstr>Economic Problems Mains-GS1</vt:lpstr>
      <vt:lpstr>Environment Problems Mains-GS1</vt:lpstr>
      <vt:lpstr>Definition: What is Smart city?</vt:lpstr>
      <vt:lpstr>What is smart city?</vt:lpstr>
      <vt:lpstr>Smart city infrastructure</vt:lpstr>
      <vt:lpstr>Some examples</vt:lpstr>
      <vt:lpstr>Smart Cities</vt:lpstr>
      <vt:lpstr>Smart city: Benchmark, Pillars</vt:lpstr>
      <vt:lpstr>Smart city: Electricity infrastructure</vt:lpstr>
      <vt:lpstr>Pillar Water, Sanitation</vt:lpstr>
      <vt:lpstr>Smart city transport</vt:lpstr>
      <vt:lpstr>Paris: Velib – public bicycle sharing system</vt:lpstr>
      <vt:lpstr>positive impact on Rural GDP via RURBAN</vt:lpstr>
      <vt:lpstr>Smart city: Benchmark, Pillars</vt:lpstr>
      <vt:lpstr>Benchmark housing</vt:lpstr>
      <vt:lpstr>Smart city: education infrastructure</vt:lpstr>
      <vt:lpstr>Smart city: medical infrastructure</vt:lpstr>
      <vt:lpstr>Smart city: Benchmark, Pillars</vt:lpstr>
      <vt:lpstr>Benchmark Civic utilities</vt:lpstr>
      <vt:lpstr>Economic Infrastructure</vt:lpstr>
      <vt:lpstr>Smart city: Benchmark, Pillars</vt:lpstr>
      <vt:lpstr>Smart city selection: 3 documents needed</vt:lpstr>
      <vt:lpstr>Selection</vt:lpstr>
      <vt:lpstr>PowerPoint Presentation</vt:lpstr>
      <vt:lpstr>finance</vt:lpstr>
      <vt:lpstr>finance</vt:lpstr>
      <vt:lpstr>REITS</vt:lpstr>
      <vt:lpstr>PowerPoint Presentation</vt:lpstr>
      <vt:lpstr>REITs, INVITS</vt:lpstr>
      <vt:lpstr>100% FDI</vt:lpstr>
      <vt:lpstr>PowerPoint Presentation</vt:lpstr>
      <vt:lpstr>Smart Ghost cities of China</vt:lpstr>
      <vt:lpstr>Ghost smart cities</vt:lpstr>
      <vt:lpstr>Ghost smart cities</vt:lpstr>
      <vt:lpstr>Criticism</vt:lpstr>
      <vt:lpstr>Criticism</vt:lpstr>
      <vt:lpstr>PowerPoint Presentation</vt:lpstr>
      <vt:lpstr>Tourism promotion</vt:lpstr>
      <vt:lpstr>Funding: both 100% CSS</vt:lpstr>
      <vt:lpstr>Tourism promotion</vt:lpstr>
      <vt:lpstr>Tourism promotion</vt:lpstr>
      <vt:lpstr>Selected cities</vt:lpstr>
      <vt:lpstr>Hriday</vt:lpstr>
      <vt:lpstr>Prasad</vt:lpstr>
      <vt:lpstr>Prasad &amp; Hriday: Outcomes?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– theory</dc:title>
  <dc:creator>Mrunal Patel</dc:creator>
  <cp:lastModifiedBy>Mrunal Patel</cp:lastModifiedBy>
  <cp:revision>320</cp:revision>
  <dcterms:created xsi:type="dcterms:W3CDTF">2015-05-28T07:18:30Z</dcterms:created>
  <dcterms:modified xsi:type="dcterms:W3CDTF">2015-05-28T17:24:05Z</dcterms:modified>
</cp:coreProperties>
</file>